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61" r:id="rId3"/>
    <p:sldId id="266" r:id="rId4"/>
    <p:sldId id="267" r:id="rId5"/>
    <p:sldId id="270" r:id="rId6"/>
    <p:sldId id="274" r:id="rId7"/>
    <p:sldId id="275" r:id="rId8"/>
    <p:sldId id="276" r:id="rId9"/>
    <p:sldId id="263" r:id="rId10"/>
    <p:sldId id="278" r:id="rId11"/>
    <p:sldId id="280" r:id="rId12"/>
    <p:sldId id="281" r:id="rId13"/>
    <p:sldId id="272" r:id="rId14"/>
    <p:sldId id="273" r:id="rId1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Stil teme 2 - Isticanj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 teme 2 - Isticanj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4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8" name="Slika 47">
            <a:extLst>
              <a:ext uri="{FF2B5EF4-FFF2-40B4-BE49-F238E27FC236}">
                <a16:creationId xmlns:a16="http://schemas.microsoft.com/office/drawing/2014/main" id="{3BAF2A5A-5CB4-4013-9B0A-165F6DCFD5E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49" name="TekstniOkvir 48">
            <a:extLst>
              <a:ext uri="{FF2B5EF4-FFF2-40B4-BE49-F238E27FC236}">
                <a16:creationId xmlns:a16="http://schemas.microsoft.com/office/drawing/2014/main" id="{EC96FF71-58CF-4CBF-9181-B212EA094A43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22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oman-happiness-sunrise-silhouette-57088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en/photo/1451231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8EA9E-846C-4A75-927C-AE38333E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429" y="2202422"/>
            <a:ext cx="5646197" cy="2453156"/>
          </a:xfrm>
        </p:spPr>
        <p:txBody>
          <a:bodyPr>
            <a:normAutofit/>
          </a:bodyPr>
          <a:lstStyle/>
          <a:p>
            <a:pPr algn="ctr"/>
            <a:r>
              <a:rPr lang="hr-HR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SISTEMATIZACIJA NASTAVNIH SADRŽAJA II. POLUGODIŠTA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62F541F-6909-4627-BFD1-00B9E108A418}"/>
              </a:ext>
            </a:extLst>
          </p:cNvPr>
          <p:cNvSpPr txBox="1"/>
          <p:nvPr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0E62065-3CE3-4458-81B9-0C3CB851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33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992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4BA84EDC-C0D2-4DF6-94E8-E0649BC3C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76548"/>
              </p:ext>
            </p:extLst>
          </p:nvPr>
        </p:nvGraphicFramePr>
        <p:xfrm>
          <a:off x="2809792" y="734496"/>
          <a:ext cx="6572416" cy="38979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0961">
                  <a:extLst>
                    <a:ext uri="{9D8B030D-6E8A-4147-A177-3AD203B41FA5}">
                      <a16:colId xmlns:a16="http://schemas.microsoft.com/office/drawing/2014/main" val="659707642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1898112770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3855367421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703390971"/>
                    </a:ext>
                  </a:extLst>
                </a:gridCol>
              </a:tblGrid>
              <a:tr h="800075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PROTISTI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GLJIVE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BILJKE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ŽIVOTINJE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46708"/>
                  </a:ext>
                </a:extLst>
              </a:tr>
              <a:tr h="1120109">
                <a:tc>
                  <a:txBody>
                    <a:bodyPr/>
                    <a:lstStyle/>
                    <a:p>
                      <a:pPr algn="ctr"/>
                      <a:endParaRPr lang="hr-HR" sz="20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83037302"/>
                  </a:ext>
                </a:extLst>
              </a:tr>
              <a:tr h="857624">
                <a:tc>
                  <a:txBody>
                    <a:bodyPr/>
                    <a:lstStyle/>
                    <a:p>
                      <a:pPr algn="ctr"/>
                      <a:endParaRPr lang="hr-HR" sz="2000" b="1" u="non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u="non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u="non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u="non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5473729"/>
                  </a:ext>
                </a:extLst>
              </a:tr>
              <a:tr h="1120109">
                <a:tc>
                  <a:txBody>
                    <a:bodyPr/>
                    <a:lstStyle/>
                    <a:p>
                      <a:pPr algn="ctr"/>
                      <a:endParaRPr lang="hr-HR" sz="20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64844047"/>
                  </a:ext>
                </a:extLst>
              </a:tr>
            </a:tbl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E7CAA1D2-361F-409E-A209-B92ECEB245EE}"/>
              </a:ext>
            </a:extLst>
          </p:cNvPr>
          <p:cNvSpPr txBox="1"/>
          <p:nvPr/>
        </p:nvSpPr>
        <p:spPr>
          <a:xfrm rot="20412770">
            <a:off x="1631623" y="5081156"/>
            <a:ext cx="165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JADRANSKI KLOBUČIĆ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24BC556-B4E1-4CB6-99B7-1CDA3DDAF6DA}"/>
              </a:ext>
            </a:extLst>
          </p:cNvPr>
          <p:cNvSpPr txBox="1"/>
          <p:nvPr/>
        </p:nvSpPr>
        <p:spPr>
          <a:xfrm rot="1532685">
            <a:off x="9686332" y="3895757"/>
            <a:ext cx="165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PAPUČICA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DC45F9D-D932-4A61-B1D0-0C1B1563725E}"/>
              </a:ext>
            </a:extLst>
          </p:cNvPr>
          <p:cNvSpPr txBox="1"/>
          <p:nvPr/>
        </p:nvSpPr>
        <p:spPr>
          <a:xfrm rot="20919912">
            <a:off x="1063109" y="3998258"/>
            <a:ext cx="118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AMEBA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1A13C57-826F-4CB7-A98B-8323B122B70D}"/>
              </a:ext>
            </a:extLst>
          </p:cNvPr>
          <p:cNvSpPr txBox="1"/>
          <p:nvPr/>
        </p:nvSpPr>
        <p:spPr>
          <a:xfrm rot="20116339">
            <a:off x="8822227" y="5463775"/>
            <a:ext cx="1416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VRGANJ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8BD2F5A-8C3C-4585-9C02-E5B0AE0285F1}"/>
              </a:ext>
            </a:extLst>
          </p:cNvPr>
          <p:cNvSpPr txBox="1"/>
          <p:nvPr/>
        </p:nvSpPr>
        <p:spPr>
          <a:xfrm rot="1401042">
            <a:off x="5053193" y="5310844"/>
            <a:ext cx="1416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MUHARA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78F5F90-9B60-41F4-A59E-E5DFE8CB34E7}"/>
              </a:ext>
            </a:extLst>
          </p:cNvPr>
          <p:cNvSpPr txBox="1"/>
          <p:nvPr/>
        </p:nvSpPr>
        <p:spPr>
          <a:xfrm rot="691759">
            <a:off x="867904" y="2621067"/>
            <a:ext cx="1416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PLIJESAN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BDFA5C9-97DB-4CDF-A9E4-9AB693098ED2}"/>
              </a:ext>
            </a:extLst>
          </p:cNvPr>
          <p:cNvSpPr txBox="1"/>
          <p:nvPr/>
        </p:nvSpPr>
        <p:spPr>
          <a:xfrm rot="20498503">
            <a:off x="9946371" y="2483399"/>
            <a:ext cx="1450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MASLAČAK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873B436-BA0F-4F02-9DFE-A5EE322322BA}"/>
              </a:ext>
            </a:extLst>
          </p:cNvPr>
          <p:cNvSpPr txBox="1"/>
          <p:nvPr/>
        </p:nvSpPr>
        <p:spPr>
          <a:xfrm rot="20498503">
            <a:off x="7018580" y="5246230"/>
            <a:ext cx="1450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HRAST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B0696A5-7576-44B1-BB24-F1A277587EFC}"/>
              </a:ext>
            </a:extLst>
          </p:cNvPr>
          <p:cNvSpPr txBox="1"/>
          <p:nvPr/>
        </p:nvSpPr>
        <p:spPr>
          <a:xfrm rot="2075114">
            <a:off x="9849766" y="1174304"/>
            <a:ext cx="164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MAHOVINA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472D43D-C360-4B27-8078-B03568D0D2B3}"/>
              </a:ext>
            </a:extLst>
          </p:cNvPr>
          <p:cNvSpPr txBox="1"/>
          <p:nvPr/>
        </p:nvSpPr>
        <p:spPr>
          <a:xfrm rot="21318684">
            <a:off x="3678209" y="5754230"/>
            <a:ext cx="1416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POSKOK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B3FAC9A-56FA-4799-BAEE-37B393C6F6F4}"/>
              </a:ext>
            </a:extLst>
          </p:cNvPr>
          <p:cNvSpPr txBox="1"/>
          <p:nvPr/>
        </p:nvSpPr>
        <p:spPr>
          <a:xfrm rot="957592">
            <a:off x="6419197" y="6005883"/>
            <a:ext cx="1416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DUPIN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727F604-7095-41D1-A8E2-20E68B2A964F}"/>
              </a:ext>
            </a:extLst>
          </p:cNvPr>
          <p:cNvSpPr txBox="1"/>
          <p:nvPr/>
        </p:nvSpPr>
        <p:spPr>
          <a:xfrm rot="20284382">
            <a:off x="1193201" y="1209770"/>
            <a:ext cx="1416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SKAKAVAC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58B845AB-4BEE-427B-9AE0-0EEF969BEBA3}"/>
              </a:ext>
            </a:extLst>
          </p:cNvPr>
          <p:cNvSpPr txBox="1"/>
          <p:nvPr/>
        </p:nvSpPr>
        <p:spPr>
          <a:xfrm>
            <a:off x="2643187" y="847725"/>
            <a:ext cx="713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Svrstaj navedene </a:t>
            </a:r>
            <a:r>
              <a:rPr lang="hr-H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eukariotske</a:t>
            </a: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organizme carstvu kojem pripadaju.</a:t>
            </a:r>
          </a:p>
        </p:txBody>
      </p:sp>
    </p:spTree>
    <p:extLst>
      <p:ext uri="{BB962C8B-B14F-4D97-AF65-F5344CB8AC3E}">
        <p14:creationId xmlns:p14="http://schemas.microsoft.com/office/powerpoint/2010/main" val="29266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5F80063E-92F0-4B3D-8921-0A6C60A9B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16735"/>
              </p:ext>
            </p:extLst>
          </p:nvPr>
        </p:nvGraphicFramePr>
        <p:xfrm>
          <a:off x="2809792" y="1373660"/>
          <a:ext cx="6572416" cy="38979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0961">
                  <a:extLst>
                    <a:ext uri="{9D8B030D-6E8A-4147-A177-3AD203B41FA5}">
                      <a16:colId xmlns:a16="http://schemas.microsoft.com/office/drawing/2014/main" val="659707642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1898112770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3855367421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703390971"/>
                    </a:ext>
                  </a:extLst>
                </a:gridCol>
              </a:tblGrid>
              <a:tr h="800075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PROTISTI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GLJIVE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BILJKE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ŽIVOTINJE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46708"/>
                  </a:ext>
                </a:extLst>
              </a:tr>
              <a:tr h="1120109"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JADRANSKI KLOBUČIĆ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PLIJESAN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MASLAČAK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SKAKAVAC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83037302"/>
                  </a:ext>
                </a:extLst>
              </a:tr>
              <a:tr h="857624"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AMEBA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MUHARA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MAHOVINA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POSKOK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5473729"/>
                  </a:ext>
                </a:extLst>
              </a:tr>
              <a:tr h="1120109"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PAPUČICA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VRGANJ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HRAST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DUPIN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64844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90BCAFCC-2CAB-43AE-AFCF-8BD2F4402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66037"/>
              </p:ext>
            </p:extLst>
          </p:nvPr>
        </p:nvGraphicFramePr>
        <p:xfrm>
          <a:off x="2846389" y="581800"/>
          <a:ext cx="6919040" cy="56944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5952">
                  <a:extLst>
                    <a:ext uri="{9D8B030D-6E8A-4147-A177-3AD203B41FA5}">
                      <a16:colId xmlns:a16="http://schemas.microsoft.com/office/drawing/2014/main" val="3396016426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4141100043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319517693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1462491492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4248474945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1115471687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1614793014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2497579993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1724299497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23505699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211349792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143713182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1949042946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4121920558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1874569874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2187662234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3028240601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675342563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2317237263"/>
                    </a:ext>
                  </a:extLst>
                </a:gridCol>
                <a:gridCol w="345952">
                  <a:extLst>
                    <a:ext uri="{9D8B030D-6E8A-4147-A177-3AD203B41FA5}">
                      <a16:colId xmlns:a16="http://schemas.microsoft.com/office/drawing/2014/main" val="1972156427"/>
                    </a:ext>
                  </a:extLst>
                </a:gridCol>
              </a:tblGrid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chemeClr val="bg1"/>
                          </a:solidFill>
                        </a:rPr>
                        <a:t>NJ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963611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196478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927066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869597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chemeClr val="bg1"/>
                          </a:solidFill>
                        </a:rPr>
                        <a:t>NJ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764539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chemeClr val="bg1"/>
                          </a:solidFill>
                        </a:rPr>
                        <a:t>NJ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672339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374036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1587509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68478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333423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629221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1712922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chemeClr val="bg1"/>
                          </a:solidFill>
                        </a:rPr>
                        <a:t>NJ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972985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46777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640042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52841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E7789026-0514-4E82-A06F-3AEB389270FD}"/>
              </a:ext>
            </a:extLst>
          </p:cNvPr>
          <p:cNvSpPr txBox="1"/>
          <p:nvPr/>
        </p:nvSpPr>
        <p:spPr>
          <a:xfrm>
            <a:off x="830431" y="213805"/>
            <a:ext cx="208144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ELEKTRIČNI POTENCIJAL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PODRAŽLJIVOST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SINAPSA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PROVODLJIVOST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ŽIVCI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GANGLIJI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VELIKI MOZAK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OSJETILA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REFLEKS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VID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SLUH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NJUH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OPIP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OKUS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UHO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OKO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NOS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JEZIK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TOPLO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DODIR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MIRIS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SLJEPOĆA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OBRVE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TREPAVICE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LEĆA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BJELOOČNICA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MREŽNICA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42DE2DF-1BE9-431C-9F63-EA03B25849F3}"/>
              </a:ext>
            </a:extLst>
          </p:cNvPr>
          <p:cNvSpPr txBox="1"/>
          <p:nvPr/>
        </p:nvSpPr>
        <p:spPr>
          <a:xfrm>
            <a:off x="10034079" y="797510"/>
            <a:ext cx="14269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ZJENICA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UŠKA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BUBNJIĆ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GLUHOĆA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KOŽA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EHOLOKACIJA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MAGNETIZAM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RAVNOTEŽA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PADAVICA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ŠTITNJAČA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HIPOFIZA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DROGE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PUŠENJE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OVISNOST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ALKOHOL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HORMONI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OZON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SPORE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JATO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RIBE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ROJ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TVARI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VODA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SORTE</a:t>
            </a:r>
          </a:p>
        </p:txBody>
      </p:sp>
    </p:spTree>
    <p:extLst>
      <p:ext uri="{BB962C8B-B14F-4D97-AF65-F5344CB8AC3E}">
        <p14:creationId xmlns:p14="http://schemas.microsoft.com/office/powerpoint/2010/main" val="34240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9FDE20D-3BDF-4971-BDBD-50B0195C077F}"/>
              </a:ext>
            </a:extLst>
          </p:cNvPr>
          <p:cNvSpPr txBox="1"/>
          <p:nvPr/>
        </p:nvSpPr>
        <p:spPr>
          <a:xfrm>
            <a:off x="2528887" y="840561"/>
            <a:ext cx="713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Konačno rješenje:</a:t>
            </a:r>
          </a:p>
          <a:p>
            <a:pPr algn="ctr"/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ZDRAVLJE JE NAJVEĆE BOGATSTVO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37AB1AE-6D4D-4A2B-A894-A3C3BCAFB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14300" y="2389189"/>
            <a:ext cx="5831267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AF6F499-0A26-47A3-BC61-B3081766B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07358" y="3165475"/>
            <a:ext cx="5679892" cy="379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91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C30B54C7-7262-4165-96C2-444AB0B6BB4A}"/>
              </a:ext>
            </a:extLst>
          </p:cNvPr>
          <p:cNvSpPr txBox="1"/>
          <p:nvPr/>
        </p:nvSpPr>
        <p:spPr>
          <a:xfrm>
            <a:off x="9282120" y="1693627"/>
            <a:ext cx="311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Pomoćni dijelovi oka.</a:t>
            </a:r>
          </a:p>
        </p:txBody>
      </p:sp>
      <p:sp>
        <p:nvSpPr>
          <p:cNvPr id="58" name="Pravokutnik: nakošeni 57">
            <a:extLst>
              <a:ext uri="{FF2B5EF4-FFF2-40B4-BE49-F238E27FC236}">
                <a16:creationId xmlns:a16="http://schemas.microsoft.com/office/drawing/2014/main" id="{FADB3343-9CC5-4016-93A2-4B56304CF9AE}"/>
              </a:ext>
            </a:extLst>
          </p:cNvPr>
          <p:cNvSpPr/>
          <p:nvPr/>
        </p:nvSpPr>
        <p:spPr>
          <a:xfrm>
            <a:off x="5592770" y="83477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9" name="Pravokutnik: nakošeni 58">
            <a:extLst>
              <a:ext uri="{FF2B5EF4-FFF2-40B4-BE49-F238E27FC236}">
                <a16:creationId xmlns:a16="http://schemas.microsoft.com/office/drawing/2014/main" id="{2C8C1D9E-32E2-4C2B-90BB-DAC20130ED7D}"/>
              </a:ext>
            </a:extLst>
          </p:cNvPr>
          <p:cNvSpPr/>
          <p:nvPr/>
        </p:nvSpPr>
        <p:spPr>
          <a:xfrm>
            <a:off x="6214895" y="83563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0" name="Pravokutnik: nakošeni 59">
            <a:extLst>
              <a:ext uri="{FF2B5EF4-FFF2-40B4-BE49-F238E27FC236}">
                <a16:creationId xmlns:a16="http://schemas.microsoft.com/office/drawing/2014/main" id="{034C9E81-F6BB-43E0-94ED-8C2C89B05BE3}"/>
              </a:ext>
            </a:extLst>
          </p:cNvPr>
          <p:cNvSpPr/>
          <p:nvPr/>
        </p:nvSpPr>
        <p:spPr>
          <a:xfrm>
            <a:off x="6837020" y="837357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3" name="TekstniOkvir 62">
            <a:extLst>
              <a:ext uri="{FF2B5EF4-FFF2-40B4-BE49-F238E27FC236}">
                <a16:creationId xmlns:a16="http://schemas.microsoft.com/office/drawing/2014/main" id="{373D48DA-E601-465F-B705-BCC7E6DE13F9}"/>
              </a:ext>
            </a:extLst>
          </p:cNvPr>
          <p:cNvSpPr txBox="1"/>
          <p:nvPr/>
        </p:nvSpPr>
        <p:spPr>
          <a:xfrm>
            <a:off x="6309547" y="856217"/>
            <a:ext cx="50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LJ</a:t>
            </a:r>
          </a:p>
        </p:txBody>
      </p:sp>
      <p:sp>
        <p:nvSpPr>
          <p:cNvPr id="64" name="TekstniOkvir 63">
            <a:extLst>
              <a:ext uri="{FF2B5EF4-FFF2-40B4-BE49-F238E27FC236}">
                <a16:creationId xmlns:a16="http://schemas.microsoft.com/office/drawing/2014/main" id="{F2A1A8EB-3364-4850-9FC9-95739C8B337A}"/>
              </a:ext>
            </a:extLst>
          </p:cNvPr>
          <p:cNvSpPr txBox="1"/>
          <p:nvPr/>
        </p:nvSpPr>
        <p:spPr>
          <a:xfrm>
            <a:off x="5696776" y="85809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65" name="TekstniOkvir 64">
            <a:extLst>
              <a:ext uri="{FF2B5EF4-FFF2-40B4-BE49-F238E27FC236}">
                <a16:creationId xmlns:a16="http://schemas.microsoft.com/office/drawing/2014/main" id="{D82B5BF6-9F75-4C85-9C2D-8CD0CA2A02F0}"/>
              </a:ext>
            </a:extLst>
          </p:cNvPr>
          <p:cNvSpPr txBox="1"/>
          <p:nvPr/>
        </p:nvSpPr>
        <p:spPr>
          <a:xfrm>
            <a:off x="6922320" y="85527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66" name="Pravokutnik: nakošeni 65">
            <a:extLst>
              <a:ext uri="{FF2B5EF4-FFF2-40B4-BE49-F238E27FC236}">
                <a16:creationId xmlns:a16="http://schemas.microsoft.com/office/drawing/2014/main" id="{33C2132A-F73A-4BD5-A116-F3AF61C74516}"/>
              </a:ext>
            </a:extLst>
          </p:cNvPr>
          <p:cNvSpPr/>
          <p:nvPr/>
        </p:nvSpPr>
        <p:spPr>
          <a:xfrm>
            <a:off x="7459145" y="82762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7" name="Pravokutnik: nakošeni 66">
            <a:extLst>
              <a:ext uri="{FF2B5EF4-FFF2-40B4-BE49-F238E27FC236}">
                <a16:creationId xmlns:a16="http://schemas.microsoft.com/office/drawing/2014/main" id="{02D3252B-13FB-434E-972A-99A065593100}"/>
              </a:ext>
            </a:extLst>
          </p:cNvPr>
          <p:cNvSpPr/>
          <p:nvPr/>
        </p:nvSpPr>
        <p:spPr>
          <a:xfrm>
            <a:off x="8703394" y="83305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8" name="Pravokutnik: nakošeni 67">
            <a:extLst>
              <a:ext uri="{FF2B5EF4-FFF2-40B4-BE49-F238E27FC236}">
                <a16:creationId xmlns:a16="http://schemas.microsoft.com/office/drawing/2014/main" id="{2401A715-2979-4A39-ABA6-2ACF1AD6C7DE}"/>
              </a:ext>
            </a:extLst>
          </p:cNvPr>
          <p:cNvSpPr/>
          <p:nvPr/>
        </p:nvSpPr>
        <p:spPr>
          <a:xfrm>
            <a:off x="8081270" y="82504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9" name="TekstniOkvir 68">
            <a:extLst>
              <a:ext uri="{FF2B5EF4-FFF2-40B4-BE49-F238E27FC236}">
                <a16:creationId xmlns:a16="http://schemas.microsoft.com/office/drawing/2014/main" id="{A97161F1-366E-410E-858D-548F37F0BC33}"/>
              </a:ext>
            </a:extLst>
          </p:cNvPr>
          <p:cNvSpPr txBox="1"/>
          <p:nvPr/>
        </p:nvSpPr>
        <p:spPr>
          <a:xfrm>
            <a:off x="7535092" y="82676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70" name="TekstniOkvir 69">
            <a:extLst>
              <a:ext uri="{FF2B5EF4-FFF2-40B4-BE49-F238E27FC236}">
                <a16:creationId xmlns:a16="http://schemas.microsoft.com/office/drawing/2014/main" id="{5838E3D6-962C-4216-976C-3D3EA8DF5912}"/>
              </a:ext>
            </a:extLst>
          </p:cNvPr>
          <p:cNvSpPr txBox="1"/>
          <p:nvPr/>
        </p:nvSpPr>
        <p:spPr>
          <a:xfrm>
            <a:off x="8147864" y="85433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71" name="TekstniOkvir 70">
            <a:extLst>
              <a:ext uri="{FF2B5EF4-FFF2-40B4-BE49-F238E27FC236}">
                <a16:creationId xmlns:a16="http://schemas.microsoft.com/office/drawing/2014/main" id="{9AF79A8D-DC1F-4BFB-9DA5-D6886275610B}"/>
              </a:ext>
            </a:extLst>
          </p:cNvPr>
          <p:cNvSpPr txBox="1"/>
          <p:nvPr/>
        </p:nvSpPr>
        <p:spPr>
          <a:xfrm>
            <a:off x="8760635" y="85245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Ć</a:t>
            </a:r>
          </a:p>
        </p:txBody>
      </p:sp>
      <p:sp>
        <p:nvSpPr>
          <p:cNvPr id="73" name="Pravokutnik: nakošeni 72">
            <a:extLst>
              <a:ext uri="{FF2B5EF4-FFF2-40B4-BE49-F238E27FC236}">
                <a16:creationId xmlns:a16="http://schemas.microsoft.com/office/drawing/2014/main" id="{89AD4228-AF90-4092-AE41-34BC7F2DBE4D}"/>
              </a:ext>
            </a:extLst>
          </p:cNvPr>
          <p:cNvSpPr/>
          <p:nvPr/>
        </p:nvSpPr>
        <p:spPr>
          <a:xfrm>
            <a:off x="5592770" y="337397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8" name="TekstniOkvir 77">
            <a:extLst>
              <a:ext uri="{FF2B5EF4-FFF2-40B4-BE49-F238E27FC236}">
                <a16:creationId xmlns:a16="http://schemas.microsoft.com/office/drawing/2014/main" id="{F30EF884-3ED7-49C8-8C78-1D6959EF4F35}"/>
              </a:ext>
            </a:extLst>
          </p:cNvPr>
          <p:cNvSpPr txBox="1"/>
          <p:nvPr/>
        </p:nvSpPr>
        <p:spPr>
          <a:xfrm>
            <a:off x="5678070" y="35531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79" name="Pravokutnik: nakošeni 78">
            <a:extLst>
              <a:ext uri="{FF2B5EF4-FFF2-40B4-BE49-F238E27FC236}">
                <a16:creationId xmlns:a16="http://schemas.microsoft.com/office/drawing/2014/main" id="{3A682194-309C-4282-B9E8-6EB46DE43BEC}"/>
              </a:ext>
            </a:extLst>
          </p:cNvPr>
          <p:cNvSpPr/>
          <p:nvPr/>
        </p:nvSpPr>
        <p:spPr>
          <a:xfrm>
            <a:off x="6214895" y="33653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1" name="Pravokutnik: nakošeni 80">
            <a:extLst>
              <a:ext uri="{FF2B5EF4-FFF2-40B4-BE49-F238E27FC236}">
                <a16:creationId xmlns:a16="http://schemas.microsoft.com/office/drawing/2014/main" id="{EA99F9DE-4C1B-412F-9EFE-C5A179C8CB58}"/>
              </a:ext>
            </a:extLst>
          </p:cNvPr>
          <p:cNvSpPr/>
          <p:nvPr/>
        </p:nvSpPr>
        <p:spPr>
          <a:xfrm>
            <a:off x="6834693" y="335057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2" name="TekstniOkvir 81">
            <a:extLst>
              <a:ext uri="{FF2B5EF4-FFF2-40B4-BE49-F238E27FC236}">
                <a16:creationId xmlns:a16="http://schemas.microsoft.com/office/drawing/2014/main" id="{D7887C12-21A3-4814-A782-BA4A0003291F}"/>
              </a:ext>
            </a:extLst>
          </p:cNvPr>
          <p:cNvSpPr txBox="1"/>
          <p:nvPr/>
        </p:nvSpPr>
        <p:spPr>
          <a:xfrm>
            <a:off x="6290842" y="35343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83" name="TekstniOkvir 82">
            <a:extLst>
              <a:ext uri="{FF2B5EF4-FFF2-40B4-BE49-F238E27FC236}">
                <a16:creationId xmlns:a16="http://schemas.microsoft.com/office/drawing/2014/main" id="{83DC3882-E0A8-4A59-A180-54BF74D17578}"/>
              </a:ext>
            </a:extLst>
          </p:cNvPr>
          <p:cNvSpPr txBox="1"/>
          <p:nvPr/>
        </p:nvSpPr>
        <p:spPr>
          <a:xfrm>
            <a:off x="6903614" y="35437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85" name="Pravokutnik: nakošeni 84">
            <a:extLst>
              <a:ext uri="{FF2B5EF4-FFF2-40B4-BE49-F238E27FC236}">
                <a16:creationId xmlns:a16="http://schemas.microsoft.com/office/drawing/2014/main" id="{5B410B1C-7F45-41E2-9F7D-AE6E82ADE421}"/>
              </a:ext>
            </a:extLst>
          </p:cNvPr>
          <p:cNvSpPr/>
          <p:nvPr/>
        </p:nvSpPr>
        <p:spPr>
          <a:xfrm>
            <a:off x="3739517" y="494011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6" name="Pravokutnik: nakošeni 85">
            <a:extLst>
              <a:ext uri="{FF2B5EF4-FFF2-40B4-BE49-F238E27FC236}">
                <a16:creationId xmlns:a16="http://schemas.microsoft.com/office/drawing/2014/main" id="{7FDEE62E-D4D7-49B7-8C1F-EBC6ACA889A5}"/>
              </a:ext>
            </a:extLst>
          </p:cNvPr>
          <p:cNvSpPr/>
          <p:nvPr/>
        </p:nvSpPr>
        <p:spPr>
          <a:xfrm>
            <a:off x="4361642" y="494097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7" name="Pravokutnik: nakošeni 86">
            <a:extLst>
              <a:ext uri="{FF2B5EF4-FFF2-40B4-BE49-F238E27FC236}">
                <a16:creationId xmlns:a16="http://schemas.microsoft.com/office/drawing/2014/main" id="{97664362-0C37-4D83-BAC1-0BF1D084F463}"/>
              </a:ext>
            </a:extLst>
          </p:cNvPr>
          <p:cNvSpPr/>
          <p:nvPr/>
        </p:nvSpPr>
        <p:spPr>
          <a:xfrm>
            <a:off x="4983767" y="494269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0" name="TekstniOkvir 89">
            <a:extLst>
              <a:ext uri="{FF2B5EF4-FFF2-40B4-BE49-F238E27FC236}">
                <a16:creationId xmlns:a16="http://schemas.microsoft.com/office/drawing/2014/main" id="{A4423567-BD64-4271-B765-4FD48D5C9856}"/>
              </a:ext>
            </a:extLst>
          </p:cNvPr>
          <p:cNvSpPr txBox="1"/>
          <p:nvPr/>
        </p:nvSpPr>
        <p:spPr>
          <a:xfrm>
            <a:off x="4456295" y="496155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</a:t>
            </a:r>
          </a:p>
        </p:txBody>
      </p:sp>
      <p:sp>
        <p:nvSpPr>
          <p:cNvPr id="91" name="TekstniOkvir 90">
            <a:extLst>
              <a:ext uri="{FF2B5EF4-FFF2-40B4-BE49-F238E27FC236}">
                <a16:creationId xmlns:a16="http://schemas.microsoft.com/office/drawing/2014/main" id="{01FC3117-2878-4D1A-B5BB-D608698CB4F1}"/>
              </a:ext>
            </a:extLst>
          </p:cNvPr>
          <p:cNvSpPr txBox="1"/>
          <p:nvPr/>
        </p:nvSpPr>
        <p:spPr>
          <a:xfrm>
            <a:off x="3843523" y="496343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92" name="TekstniOkvir 91">
            <a:extLst>
              <a:ext uri="{FF2B5EF4-FFF2-40B4-BE49-F238E27FC236}">
                <a16:creationId xmlns:a16="http://schemas.microsoft.com/office/drawing/2014/main" id="{C4363008-C23B-41AD-9975-B57BEA38A7C6}"/>
              </a:ext>
            </a:extLst>
          </p:cNvPr>
          <p:cNvSpPr txBox="1"/>
          <p:nvPr/>
        </p:nvSpPr>
        <p:spPr>
          <a:xfrm>
            <a:off x="5069067" y="496061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93" name="Pravokutnik: nakošeni 92">
            <a:extLst>
              <a:ext uri="{FF2B5EF4-FFF2-40B4-BE49-F238E27FC236}">
                <a16:creationId xmlns:a16="http://schemas.microsoft.com/office/drawing/2014/main" id="{4080BF26-5726-40FB-AF0C-1339AC40A0C4}"/>
              </a:ext>
            </a:extLst>
          </p:cNvPr>
          <p:cNvSpPr/>
          <p:nvPr/>
        </p:nvSpPr>
        <p:spPr>
          <a:xfrm>
            <a:off x="5605892" y="494183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4" name="Pravokutnik: nakošeni 93">
            <a:extLst>
              <a:ext uri="{FF2B5EF4-FFF2-40B4-BE49-F238E27FC236}">
                <a16:creationId xmlns:a16="http://schemas.microsoft.com/office/drawing/2014/main" id="{7F037C0F-3A75-42D2-9A6B-5A381712E1EF}"/>
              </a:ext>
            </a:extLst>
          </p:cNvPr>
          <p:cNvSpPr/>
          <p:nvPr/>
        </p:nvSpPr>
        <p:spPr>
          <a:xfrm>
            <a:off x="6869285" y="395021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5" name="Pravokutnik: nakošeni 94">
            <a:extLst>
              <a:ext uri="{FF2B5EF4-FFF2-40B4-BE49-F238E27FC236}">
                <a16:creationId xmlns:a16="http://schemas.microsoft.com/office/drawing/2014/main" id="{71FE4E98-992C-49A4-9956-91CCC782E427}"/>
              </a:ext>
            </a:extLst>
          </p:cNvPr>
          <p:cNvSpPr/>
          <p:nvPr/>
        </p:nvSpPr>
        <p:spPr>
          <a:xfrm>
            <a:off x="6262887" y="394131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6" name="TekstniOkvir 95">
            <a:extLst>
              <a:ext uri="{FF2B5EF4-FFF2-40B4-BE49-F238E27FC236}">
                <a16:creationId xmlns:a16="http://schemas.microsoft.com/office/drawing/2014/main" id="{E1EB0294-D4F3-4A04-BCA5-D87A5A05779D}"/>
              </a:ext>
            </a:extLst>
          </p:cNvPr>
          <p:cNvSpPr txBox="1"/>
          <p:nvPr/>
        </p:nvSpPr>
        <p:spPr>
          <a:xfrm>
            <a:off x="5681839" y="495873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97" name="TekstniOkvir 96">
            <a:extLst>
              <a:ext uri="{FF2B5EF4-FFF2-40B4-BE49-F238E27FC236}">
                <a16:creationId xmlns:a16="http://schemas.microsoft.com/office/drawing/2014/main" id="{AC05763E-FE81-4E8C-95C9-E51F1767F18B}"/>
              </a:ext>
            </a:extLst>
          </p:cNvPr>
          <p:cNvSpPr txBox="1"/>
          <p:nvPr/>
        </p:nvSpPr>
        <p:spPr>
          <a:xfrm>
            <a:off x="6288353" y="3971488"/>
            <a:ext cx="58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</a:t>
            </a:r>
          </a:p>
        </p:txBody>
      </p:sp>
      <p:sp>
        <p:nvSpPr>
          <p:cNvPr id="98" name="TekstniOkvir 97">
            <a:extLst>
              <a:ext uri="{FF2B5EF4-FFF2-40B4-BE49-F238E27FC236}">
                <a16:creationId xmlns:a16="http://schemas.microsoft.com/office/drawing/2014/main" id="{7F01D962-D079-4C23-925F-60402CE4D6A0}"/>
              </a:ext>
            </a:extLst>
          </p:cNvPr>
          <p:cNvSpPr txBox="1"/>
          <p:nvPr/>
        </p:nvSpPr>
        <p:spPr>
          <a:xfrm>
            <a:off x="6926526" y="396960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99" name="Pravokutnik: nakošeni 98">
            <a:extLst>
              <a:ext uri="{FF2B5EF4-FFF2-40B4-BE49-F238E27FC236}">
                <a16:creationId xmlns:a16="http://schemas.microsoft.com/office/drawing/2014/main" id="{3AD6F49F-B781-40C6-B82B-90304F458684}"/>
              </a:ext>
            </a:extLst>
          </p:cNvPr>
          <p:cNvSpPr/>
          <p:nvPr/>
        </p:nvSpPr>
        <p:spPr>
          <a:xfrm>
            <a:off x="4987138" y="135738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0" name="Pravokutnik: nakošeni 99">
            <a:extLst>
              <a:ext uri="{FF2B5EF4-FFF2-40B4-BE49-F238E27FC236}">
                <a16:creationId xmlns:a16="http://schemas.microsoft.com/office/drawing/2014/main" id="{6630CD41-34C4-4230-9623-E6499D9634FE}"/>
              </a:ext>
            </a:extLst>
          </p:cNvPr>
          <p:cNvSpPr/>
          <p:nvPr/>
        </p:nvSpPr>
        <p:spPr>
          <a:xfrm>
            <a:off x="5609263" y="135824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1" name="Pravokutnik: nakošeni 100">
            <a:extLst>
              <a:ext uri="{FF2B5EF4-FFF2-40B4-BE49-F238E27FC236}">
                <a16:creationId xmlns:a16="http://schemas.microsoft.com/office/drawing/2014/main" id="{9C028AC4-122B-4A26-A8A3-196553E16E45}"/>
              </a:ext>
            </a:extLst>
          </p:cNvPr>
          <p:cNvSpPr/>
          <p:nvPr/>
        </p:nvSpPr>
        <p:spPr>
          <a:xfrm>
            <a:off x="6231388" y="135996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4" name="TekstniOkvir 103">
            <a:extLst>
              <a:ext uri="{FF2B5EF4-FFF2-40B4-BE49-F238E27FC236}">
                <a16:creationId xmlns:a16="http://schemas.microsoft.com/office/drawing/2014/main" id="{49C418C8-9C3F-4087-AB81-D1B6217D3024}"/>
              </a:ext>
            </a:extLst>
          </p:cNvPr>
          <p:cNvSpPr txBox="1"/>
          <p:nvPr/>
        </p:nvSpPr>
        <p:spPr>
          <a:xfrm>
            <a:off x="5703916" y="137882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105" name="TekstniOkvir 104">
            <a:extLst>
              <a:ext uri="{FF2B5EF4-FFF2-40B4-BE49-F238E27FC236}">
                <a16:creationId xmlns:a16="http://schemas.microsoft.com/office/drawing/2014/main" id="{2DE64E98-6B86-49BA-AE36-0AEFB89951B8}"/>
              </a:ext>
            </a:extLst>
          </p:cNvPr>
          <p:cNvSpPr txBox="1"/>
          <p:nvPr/>
        </p:nvSpPr>
        <p:spPr>
          <a:xfrm>
            <a:off x="5091144" y="138070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106" name="TekstniOkvir 105">
            <a:extLst>
              <a:ext uri="{FF2B5EF4-FFF2-40B4-BE49-F238E27FC236}">
                <a16:creationId xmlns:a16="http://schemas.microsoft.com/office/drawing/2014/main" id="{03C03B9E-E041-49D2-A036-31BB54747C99}"/>
              </a:ext>
            </a:extLst>
          </p:cNvPr>
          <p:cNvSpPr txBox="1"/>
          <p:nvPr/>
        </p:nvSpPr>
        <p:spPr>
          <a:xfrm>
            <a:off x="6316688" y="137788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07" name="Pravokutnik: nakošeni 106">
            <a:extLst>
              <a:ext uri="{FF2B5EF4-FFF2-40B4-BE49-F238E27FC236}">
                <a16:creationId xmlns:a16="http://schemas.microsoft.com/office/drawing/2014/main" id="{A60CF2D0-130C-49AC-8BEA-293D63FA1DBF}"/>
              </a:ext>
            </a:extLst>
          </p:cNvPr>
          <p:cNvSpPr/>
          <p:nvPr/>
        </p:nvSpPr>
        <p:spPr>
          <a:xfrm>
            <a:off x="6853513" y="135910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9" name="Pravokutnik: nakošeni 108">
            <a:extLst>
              <a:ext uri="{FF2B5EF4-FFF2-40B4-BE49-F238E27FC236}">
                <a16:creationId xmlns:a16="http://schemas.microsoft.com/office/drawing/2014/main" id="{FDEDADB8-79E6-44D7-AD43-1E27A3937F93}"/>
              </a:ext>
            </a:extLst>
          </p:cNvPr>
          <p:cNvSpPr/>
          <p:nvPr/>
        </p:nvSpPr>
        <p:spPr>
          <a:xfrm>
            <a:off x="7475638" y="135652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0" name="TekstniOkvir 109">
            <a:extLst>
              <a:ext uri="{FF2B5EF4-FFF2-40B4-BE49-F238E27FC236}">
                <a16:creationId xmlns:a16="http://schemas.microsoft.com/office/drawing/2014/main" id="{DB7E19E7-3642-4732-BB7C-AF6238614A17}"/>
              </a:ext>
            </a:extLst>
          </p:cNvPr>
          <p:cNvSpPr txBox="1"/>
          <p:nvPr/>
        </p:nvSpPr>
        <p:spPr>
          <a:xfrm>
            <a:off x="6929460" y="137599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11" name="TekstniOkvir 110">
            <a:extLst>
              <a:ext uri="{FF2B5EF4-FFF2-40B4-BE49-F238E27FC236}">
                <a16:creationId xmlns:a16="http://schemas.microsoft.com/office/drawing/2014/main" id="{1D716C60-6D0F-4708-A575-AA7B0A359603}"/>
              </a:ext>
            </a:extLst>
          </p:cNvPr>
          <p:cNvSpPr txBox="1"/>
          <p:nvPr/>
        </p:nvSpPr>
        <p:spPr>
          <a:xfrm>
            <a:off x="7542232" y="137693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14" name="Pravokutnik: nakošeni 113">
            <a:extLst>
              <a:ext uri="{FF2B5EF4-FFF2-40B4-BE49-F238E27FC236}">
                <a16:creationId xmlns:a16="http://schemas.microsoft.com/office/drawing/2014/main" id="{54DD95F9-4F4F-4580-94F8-ADD4A0CBEF2F}"/>
              </a:ext>
            </a:extLst>
          </p:cNvPr>
          <p:cNvSpPr/>
          <p:nvPr/>
        </p:nvSpPr>
        <p:spPr>
          <a:xfrm>
            <a:off x="4379545" y="188015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5" name="Pravokutnik: nakošeni 114">
            <a:extLst>
              <a:ext uri="{FF2B5EF4-FFF2-40B4-BE49-F238E27FC236}">
                <a16:creationId xmlns:a16="http://schemas.microsoft.com/office/drawing/2014/main" id="{E6B61767-35AE-4D96-9A27-C1B237468054}"/>
              </a:ext>
            </a:extLst>
          </p:cNvPr>
          <p:cNvSpPr/>
          <p:nvPr/>
        </p:nvSpPr>
        <p:spPr>
          <a:xfrm>
            <a:off x="5001670" y="188187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8" name="TekstniOkvir 117">
            <a:extLst>
              <a:ext uri="{FF2B5EF4-FFF2-40B4-BE49-F238E27FC236}">
                <a16:creationId xmlns:a16="http://schemas.microsoft.com/office/drawing/2014/main" id="{C2029F3E-739B-4D48-9864-6027F4008087}"/>
              </a:ext>
            </a:extLst>
          </p:cNvPr>
          <p:cNvSpPr txBox="1"/>
          <p:nvPr/>
        </p:nvSpPr>
        <p:spPr>
          <a:xfrm>
            <a:off x="4474198" y="190073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120" name="TekstniOkvir 119">
            <a:extLst>
              <a:ext uri="{FF2B5EF4-FFF2-40B4-BE49-F238E27FC236}">
                <a16:creationId xmlns:a16="http://schemas.microsoft.com/office/drawing/2014/main" id="{AFA2D7FA-9881-4A4F-AA9A-773BCA31B0ED}"/>
              </a:ext>
            </a:extLst>
          </p:cNvPr>
          <p:cNvSpPr txBox="1"/>
          <p:nvPr/>
        </p:nvSpPr>
        <p:spPr>
          <a:xfrm>
            <a:off x="5086970" y="189979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21" name="Pravokutnik: nakošeni 120">
            <a:extLst>
              <a:ext uri="{FF2B5EF4-FFF2-40B4-BE49-F238E27FC236}">
                <a16:creationId xmlns:a16="http://schemas.microsoft.com/office/drawing/2014/main" id="{4B632407-4552-44D5-A1DA-7F9B8411920B}"/>
              </a:ext>
            </a:extLst>
          </p:cNvPr>
          <p:cNvSpPr/>
          <p:nvPr/>
        </p:nvSpPr>
        <p:spPr>
          <a:xfrm>
            <a:off x="5623795" y="188101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2" name="Pravokutnik: nakošeni 121">
            <a:extLst>
              <a:ext uri="{FF2B5EF4-FFF2-40B4-BE49-F238E27FC236}">
                <a16:creationId xmlns:a16="http://schemas.microsoft.com/office/drawing/2014/main" id="{CE695BC7-3466-48FD-B46B-B842AE5E9D11}"/>
              </a:ext>
            </a:extLst>
          </p:cNvPr>
          <p:cNvSpPr/>
          <p:nvPr/>
        </p:nvSpPr>
        <p:spPr>
          <a:xfrm>
            <a:off x="6245920" y="187843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3" name="TekstniOkvir 122">
            <a:extLst>
              <a:ext uri="{FF2B5EF4-FFF2-40B4-BE49-F238E27FC236}">
                <a16:creationId xmlns:a16="http://schemas.microsoft.com/office/drawing/2014/main" id="{A013394C-64E3-46D3-A163-36CCF8BD71C2}"/>
              </a:ext>
            </a:extLst>
          </p:cNvPr>
          <p:cNvSpPr txBox="1"/>
          <p:nvPr/>
        </p:nvSpPr>
        <p:spPr>
          <a:xfrm>
            <a:off x="5699742" y="189791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24" name="TekstniOkvir 123">
            <a:extLst>
              <a:ext uri="{FF2B5EF4-FFF2-40B4-BE49-F238E27FC236}">
                <a16:creationId xmlns:a16="http://schemas.microsoft.com/office/drawing/2014/main" id="{48051DCF-1F5A-4AA5-9112-6038C27749B0}"/>
              </a:ext>
            </a:extLst>
          </p:cNvPr>
          <p:cNvSpPr txBox="1"/>
          <p:nvPr/>
        </p:nvSpPr>
        <p:spPr>
          <a:xfrm>
            <a:off x="6312514" y="189885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</a:t>
            </a:r>
          </a:p>
        </p:txBody>
      </p:sp>
      <p:sp>
        <p:nvSpPr>
          <p:cNvPr id="125" name="Pravokutnik: nakošeni 124">
            <a:extLst>
              <a:ext uri="{FF2B5EF4-FFF2-40B4-BE49-F238E27FC236}">
                <a16:creationId xmlns:a16="http://schemas.microsoft.com/office/drawing/2014/main" id="{59DABE9C-5B9A-4B28-BDDA-2A55F5937C1E}"/>
              </a:ext>
            </a:extLst>
          </p:cNvPr>
          <p:cNvSpPr/>
          <p:nvPr/>
        </p:nvSpPr>
        <p:spPr>
          <a:xfrm>
            <a:off x="6875446" y="1876547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6" name="TekstniOkvir 125">
            <a:extLst>
              <a:ext uri="{FF2B5EF4-FFF2-40B4-BE49-F238E27FC236}">
                <a16:creationId xmlns:a16="http://schemas.microsoft.com/office/drawing/2014/main" id="{3B0101CA-FDA0-4737-A788-9FA343FBCE77}"/>
              </a:ext>
            </a:extLst>
          </p:cNvPr>
          <p:cNvSpPr txBox="1"/>
          <p:nvPr/>
        </p:nvSpPr>
        <p:spPr>
          <a:xfrm>
            <a:off x="6942040" y="189696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27" name="Pravokutnik: nakošeni 126">
            <a:extLst>
              <a:ext uri="{FF2B5EF4-FFF2-40B4-BE49-F238E27FC236}">
                <a16:creationId xmlns:a16="http://schemas.microsoft.com/office/drawing/2014/main" id="{EFDCA86E-8C84-4539-B238-E04E010AA205}"/>
              </a:ext>
            </a:extLst>
          </p:cNvPr>
          <p:cNvSpPr/>
          <p:nvPr/>
        </p:nvSpPr>
        <p:spPr>
          <a:xfrm>
            <a:off x="5634332" y="239084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8" name="Pravokutnik: nakošeni 127">
            <a:extLst>
              <a:ext uri="{FF2B5EF4-FFF2-40B4-BE49-F238E27FC236}">
                <a16:creationId xmlns:a16="http://schemas.microsoft.com/office/drawing/2014/main" id="{47CAE49F-A2E8-4A32-A9D6-2C8A44AEB9D3}"/>
              </a:ext>
            </a:extLst>
          </p:cNvPr>
          <p:cNvSpPr/>
          <p:nvPr/>
        </p:nvSpPr>
        <p:spPr>
          <a:xfrm>
            <a:off x="6256457" y="239170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9" name="Pravokutnik: nakošeni 128">
            <a:extLst>
              <a:ext uri="{FF2B5EF4-FFF2-40B4-BE49-F238E27FC236}">
                <a16:creationId xmlns:a16="http://schemas.microsoft.com/office/drawing/2014/main" id="{8474849B-3CFA-4D38-B0A7-886A2E99A978}"/>
              </a:ext>
            </a:extLst>
          </p:cNvPr>
          <p:cNvSpPr/>
          <p:nvPr/>
        </p:nvSpPr>
        <p:spPr>
          <a:xfrm>
            <a:off x="6878582" y="239342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2" name="TekstniOkvir 131">
            <a:extLst>
              <a:ext uri="{FF2B5EF4-FFF2-40B4-BE49-F238E27FC236}">
                <a16:creationId xmlns:a16="http://schemas.microsoft.com/office/drawing/2014/main" id="{6E2E2D1A-77C2-4A76-AF13-AB4FA0C19B93}"/>
              </a:ext>
            </a:extLst>
          </p:cNvPr>
          <p:cNvSpPr txBox="1"/>
          <p:nvPr/>
        </p:nvSpPr>
        <p:spPr>
          <a:xfrm>
            <a:off x="6351110" y="241228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33" name="TekstniOkvir 132">
            <a:extLst>
              <a:ext uri="{FF2B5EF4-FFF2-40B4-BE49-F238E27FC236}">
                <a16:creationId xmlns:a16="http://schemas.microsoft.com/office/drawing/2014/main" id="{71A6DB4E-1BA5-40BD-96A3-0AF9339B5399}"/>
              </a:ext>
            </a:extLst>
          </p:cNvPr>
          <p:cNvSpPr txBox="1"/>
          <p:nvPr/>
        </p:nvSpPr>
        <p:spPr>
          <a:xfrm>
            <a:off x="5738338" y="241416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34" name="TekstniOkvir 133">
            <a:extLst>
              <a:ext uri="{FF2B5EF4-FFF2-40B4-BE49-F238E27FC236}">
                <a16:creationId xmlns:a16="http://schemas.microsoft.com/office/drawing/2014/main" id="{77F8A0ED-2F3B-46C5-96E7-16126BBEF53B}"/>
              </a:ext>
            </a:extLst>
          </p:cNvPr>
          <p:cNvSpPr txBox="1"/>
          <p:nvPr/>
        </p:nvSpPr>
        <p:spPr>
          <a:xfrm>
            <a:off x="6963882" y="241133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41" name="Pravokutnik: nakošeni 140">
            <a:extLst>
              <a:ext uri="{FF2B5EF4-FFF2-40B4-BE49-F238E27FC236}">
                <a16:creationId xmlns:a16="http://schemas.microsoft.com/office/drawing/2014/main" id="{9559B1E4-73B4-4393-A6C6-875948C88E87}"/>
              </a:ext>
            </a:extLst>
          </p:cNvPr>
          <p:cNvSpPr/>
          <p:nvPr/>
        </p:nvSpPr>
        <p:spPr>
          <a:xfrm>
            <a:off x="5009072" y="291115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6" name="TekstniOkvir 145">
            <a:extLst>
              <a:ext uri="{FF2B5EF4-FFF2-40B4-BE49-F238E27FC236}">
                <a16:creationId xmlns:a16="http://schemas.microsoft.com/office/drawing/2014/main" id="{246E5E44-6231-4A4F-98DF-7089208CD246}"/>
              </a:ext>
            </a:extLst>
          </p:cNvPr>
          <p:cNvSpPr txBox="1"/>
          <p:nvPr/>
        </p:nvSpPr>
        <p:spPr>
          <a:xfrm>
            <a:off x="5094372" y="292907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</a:t>
            </a:r>
          </a:p>
        </p:txBody>
      </p:sp>
      <p:sp>
        <p:nvSpPr>
          <p:cNvPr id="147" name="Pravokutnik: nakošeni 146">
            <a:extLst>
              <a:ext uri="{FF2B5EF4-FFF2-40B4-BE49-F238E27FC236}">
                <a16:creationId xmlns:a16="http://schemas.microsoft.com/office/drawing/2014/main" id="{9F7F6CF0-F2F5-475A-9D71-734324587F6F}"/>
              </a:ext>
            </a:extLst>
          </p:cNvPr>
          <p:cNvSpPr/>
          <p:nvPr/>
        </p:nvSpPr>
        <p:spPr>
          <a:xfrm>
            <a:off x="5631197" y="291029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8" name="Pravokutnik: nakošeni 147">
            <a:extLst>
              <a:ext uri="{FF2B5EF4-FFF2-40B4-BE49-F238E27FC236}">
                <a16:creationId xmlns:a16="http://schemas.microsoft.com/office/drawing/2014/main" id="{7459CE40-56E9-425C-B654-B371735C95A9}"/>
              </a:ext>
            </a:extLst>
          </p:cNvPr>
          <p:cNvSpPr/>
          <p:nvPr/>
        </p:nvSpPr>
        <p:spPr>
          <a:xfrm>
            <a:off x="7496881" y="290685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9" name="Pravokutnik: nakošeni 148">
            <a:extLst>
              <a:ext uri="{FF2B5EF4-FFF2-40B4-BE49-F238E27FC236}">
                <a16:creationId xmlns:a16="http://schemas.microsoft.com/office/drawing/2014/main" id="{4E210204-DF63-40E3-BBB0-3E771C2D3A37}"/>
              </a:ext>
            </a:extLst>
          </p:cNvPr>
          <p:cNvSpPr/>
          <p:nvPr/>
        </p:nvSpPr>
        <p:spPr>
          <a:xfrm>
            <a:off x="6874757" y="290771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0" name="TekstniOkvir 149">
            <a:extLst>
              <a:ext uri="{FF2B5EF4-FFF2-40B4-BE49-F238E27FC236}">
                <a16:creationId xmlns:a16="http://schemas.microsoft.com/office/drawing/2014/main" id="{F6398E71-77F4-4316-9633-83F5B0C8ACD7}"/>
              </a:ext>
            </a:extLst>
          </p:cNvPr>
          <p:cNvSpPr txBox="1"/>
          <p:nvPr/>
        </p:nvSpPr>
        <p:spPr>
          <a:xfrm>
            <a:off x="5707144" y="292719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51" name="TekstniOkvir 150">
            <a:extLst>
              <a:ext uri="{FF2B5EF4-FFF2-40B4-BE49-F238E27FC236}">
                <a16:creationId xmlns:a16="http://schemas.microsoft.com/office/drawing/2014/main" id="{A2AAACF7-E3B9-4829-B643-1E23C1CFF6CE}"/>
              </a:ext>
            </a:extLst>
          </p:cNvPr>
          <p:cNvSpPr txBox="1"/>
          <p:nvPr/>
        </p:nvSpPr>
        <p:spPr>
          <a:xfrm>
            <a:off x="6941351" y="292813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52" name="TekstniOkvir 151">
            <a:extLst>
              <a:ext uri="{FF2B5EF4-FFF2-40B4-BE49-F238E27FC236}">
                <a16:creationId xmlns:a16="http://schemas.microsoft.com/office/drawing/2014/main" id="{8503410A-0172-4E55-9293-D7CC4019D379}"/>
              </a:ext>
            </a:extLst>
          </p:cNvPr>
          <p:cNvSpPr txBox="1"/>
          <p:nvPr/>
        </p:nvSpPr>
        <p:spPr>
          <a:xfrm>
            <a:off x="7554122" y="292625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53" name="Pravokutnik: nakošeni 152">
            <a:extLst>
              <a:ext uri="{FF2B5EF4-FFF2-40B4-BE49-F238E27FC236}">
                <a16:creationId xmlns:a16="http://schemas.microsoft.com/office/drawing/2014/main" id="{163786E4-55BA-4ADD-A2E7-AEED2EBE94A0}"/>
              </a:ext>
            </a:extLst>
          </p:cNvPr>
          <p:cNvSpPr/>
          <p:nvPr/>
        </p:nvSpPr>
        <p:spPr>
          <a:xfrm>
            <a:off x="8741684" y="290497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4" name="Pravokutnik: nakošeni 153">
            <a:extLst>
              <a:ext uri="{FF2B5EF4-FFF2-40B4-BE49-F238E27FC236}">
                <a16:creationId xmlns:a16="http://schemas.microsoft.com/office/drawing/2014/main" id="{AA7158A7-9757-4C3D-854F-6DC29606033D}"/>
              </a:ext>
            </a:extLst>
          </p:cNvPr>
          <p:cNvSpPr/>
          <p:nvPr/>
        </p:nvSpPr>
        <p:spPr>
          <a:xfrm>
            <a:off x="8119560" y="290583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5" name="TekstniOkvir 154">
            <a:extLst>
              <a:ext uri="{FF2B5EF4-FFF2-40B4-BE49-F238E27FC236}">
                <a16:creationId xmlns:a16="http://schemas.microsoft.com/office/drawing/2014/main" id="{FF2FD2CC-3E6C-4063-8E8D-2E09D6C35162}"/>
              </a:ext>
            </a:extLst>
          </p:cNvPr>
          <p:cNvSpPr txBox="1"/>
          <p:nvPr/>
        </p:nvSpPr>
        <p:spPr>
          <a:xfrm>
            <a:off x="8186154" y="292625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6" name="TekstniOkvir 155">
            <a:extLst>
              <a:ext uri="{FF2B5EF4-FFF2-40B4-BE49-F238E27FC236}">
                <a16:creationId xmlns:a16="http://schemas.microsoft.com/office/drawing/2014/main" id="{240F4F0A-E3F9-42E5-995C-F5B9982797DB}"/>
              </a:ext>
            </a:extLst>
          </p:cNvPr>
          <p:cNvSpPr txBox="1"/>
          <p:nvPr/>
        </p:nvSpPr>
        <p:spPr>
          <a:xfrm>
            <a:off x="8798925" y="292436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62" name="Pravokutnik: nakošeni 161">
            <a:extLst>
              <a:ext uri="{FF2B5EF4-FFF2-40B4-BE49-F238E27FC236}">
                <a16:creationId xmlns:a16="http://schemas.microsoft.com/office/drawing/2014/main" id="{D1D324A8-8CB2-414C-BFDB-7A8FDC16949B}"/>
              </a:ext>
            </a:extLst>
          </p:cNvPr>
          <p:cNvSpPr/>
          <p:nvPr/>
        </p:nvSpPr>
        <p:spPr>
          <a:xfrm>
            <a:off x="5631750" y="343035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3" name="Pravokutnik: nakošeni 162">
            <a:extLst>
              <a:ext uri="{FF2B5EF4-FFF2-40B4-BE49-F238E27FC236}">
                <a16:creationId xmlns:a16="http://schemas.microsoft.com/office/drawing/2014/main" id="{8A4B3320-C4ED-48BC-8903-6753E3F7DD12}"/>
              </a:ext>
            </a:extLst>
          </p:cNvPr>
          <p:cNvSpPr/>
          <p:nvPr/>
        </p:nvSpPr>
        <p:spPr>
          <a:xfrm>
            <a:off x="6253875" y="343207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6" name="TekstniOkvir 165">
            <a:extLst>
              <a:ext uri="{FF2B5EF4-FFF2-40B4-BE49-F238E27FC236}">
                <a16:creationId xmlns:a16="http://schemas.microsoft.com/office/drawing/2014/main" id="{FA0E6858-ECAE-4A91-BF93-2D28C9D44A3A}"/>
              </a:ext>
            </a:extLst>
          </p:cNvPr>
          <p:cNvSpPr txBox="1"/>
          <p:nvPr/>
        </p:nvSpPr>
        <p:spPr>
          <a:xfrm>
            <a:off x="5726403" y="345093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168" name="TekstniOkvir 167">
            <a:extLst>
              <a:ext uri="{FF2B5EF4-FFF2-40B4-BE49-F238E27FC236}">
                <a16:creationId xmlns:a16="http://schemas.microsoft.com/office/drawing/2014/main" id="{35A25E9A-5287-45F9-83D4-6F3DE6CCBB1F}"/>
              </a:ext>
            </a:extLst>
          </p:cNvPr>
          <p:cNvSpPr txBox="1"/>
          <p:nvPr/>
        </p:nvSpPr>
        <p:spPr>
          <a:xfrm>
            <a:off x="6339175" y="344999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75" name="Pravokutnik: nakošeni 174">
            <a:extLst>
              <a:ext uri="{FF2B5EF4-FFF2-40B4-BE49-F238E27FC236}">
                <a16:creationId xmlns:a16="http://schemas.microsoft.com/office/drawing/2014/main" id="{FE6A5C14-0D20-4B7C-BC64-72E223C1A00D}"/>
              </a:ext>
            </a:extLst>
          </p:cNvPr>
          <p:cNvSpPr/>
          <p:nvPr/>
        </p:nvSpPr>
        <p:spPr>
          <a:xfrm>
            <a:off x="2520573" y="393727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6" name="Pravokutnik: nakošeni 175">
            <a:extLst>
              <a:ext uri="{FF2B5EF4-FFF2-40B4-BE49-F238E27FC236}">
                <a16:creationId xmlns:a16="http://schemas.microsoft.com/office/drawing/2014/main" id="{DD5555A0-A61D-4F37-942B-DAA09265E96C}"/>
              </a:ext>
            </a:extLst>
          </p:cNvPr>
          <p:cNvSpPr/>
          <p:nvPr/>
        </p:nvSpPr>
        <p:spPr>
          <a:xfrm>
            <a:off x="3142698" y="393813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7" name="Pravokutnik: nakošeni 176">
            <a:extLst>
              <a:ext uri="{FF2B5EF4-FFF2-40B4-BE49-F238E27FC236}">
                <a16:creationId xmlns:a16="http://schemas.microsoft.com/office/drawing/2014/main" id="{2459CD31-4AD1-4CB5-BCEB-C7D5935A41C3}"/>
              </a:ext>
            </a:extLst>
          </p:cNvPr>
          <p:cNvSpPr/>
          <p:nvPr/>
        </p:nvSpPr>
        <p:spPr>
          <a:xfrm>
            <a:off x="3764823" y="393985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0" name="TekstniOkvir 179">
            <a:extLst>
              <a:ext uri="{FF2B5EF4-FFF2-40B4-BE49-F238E27FC236}">
                <a16:creationId xmlns:a16="http://schemas.microsoft.com/office/drawing/2014/main" id="{66808084-E704-45E6-B58B-73A5266286BB}"/>
              </a:ext>
            </a:extLst>
          </p:cNvPr>
          <p:cNvSpPr txBox="1"/>
          <p:nvPr/>
        </p:nvSpPr>
        <p:spPr>
          <a:xfrm>
            <a:off x="3237351" y="395871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181" name="TekstniOkvir 180">
            <a:extLst>
              <a:ext uri="{FF2B5EF4-FFF2-40B4-BE49-F238E27FC236}">
                <a16:creationId xmlns:a16="http://schemas.microsoft.com/office/drawing/2014/main" id="{62D8074D-CA26-4425-8178-5ABF49354046}"/>
              </a:ext>
            </a:extLst>
          </p:cNvPr>
          <p:cNvSpPr txBox="1"/>
          <p:nvPr/>
        </p:nvSpPr>
        <p:spPr>
          <a:xfrm>
            <a:off x="2624579" y="396059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82" name="TekstniOkvir 181">
            <a:extLst>
              <a:ext uri="{FF2B5EF4-FFF2-40B4-BE49-F238E27FC236}">
                <a16:creationId xmlns:a16="http://schemas.microsoft.com/office/drawing/2014/main" id="{B0C674B3-AF1F-43EB-BFC9-191976051191}"/>
              </a:ext>
            </a:extLst>
          </p:cNvPr>
          <p:cNvSpPr txBox="1"/>
          <p:nvPr/>
        </p:nvSpPr>
        <p:spPr>
          <a:xfrm>
            <a:off x="3850123" y="395777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83" name="Pravokutnik: nakošeni 182">
            <a:extLst>
              <a:ext uri="{FF2B5EF4-FFF2-40B4-BE49-F238E27FC236}">
                <a16:creationId xmlns:a16="http://schemas.microsoft.com/office/drawing/2014/main" id="{7A6658FD-1DAA-49B3-9C5A-098ACBE3379F}"/>
              </a:ext>
            </a:extLst>
          </p:cNvPr>
          <p:cNvSpPr/>
          <p:nvPr/>
        </p:nvSpPr>
        <p:spPr>
          <a:xfrm>
            <a:off x="4386948" y="393899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4" name="Pravokutnik: nakošeni 183">
            <a:extLst>
              <a:ext uri="{FF2B5EF4-FFF2-40B4-BE49-F238E27FC236}">
                <a16:creationId xmlns:a16="http://schemas.microsoft.com/office/drawing/2014/main" id="{D8CB13D3-7D7F-4CB2-82EB-F980718502C8}"/>
              </a:ext>
            </a:extLst>
          </p:cNvPr>
          <p:cNvSpPr/>
          <p:nvPr/>
        </p:nvSpPr>
        <p:spPr>
          <a:xfrm>
            <a:off x="5631197" y="393555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5" name="Pravokutnik: nakošeni 184">
            <a:extLst>
              <a:ext uri="{FF2B5EF4-FFF2-40B4-BE49-F238E27FC236}">
                <a16:creationId xmlns:a16="http://schemas.microsoft.com/office/drawing/2014/main" id="{5D6DFAF9-7B62-490C-A31B-311646C066A2}"/>
              </a:ext>
            </a:extLst>
          </p:cNvPr>
          <p:cNvSpPr/>
          <p:nvPr/>
        </p:nvSpPr>
        <p:spPr>
          <a:xfrm>
            <a:off x="5009073" y="393641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6" name="TekstniOkvir 185">
            <a:extLst>
              <a:ext uri="{FF2B5EF4-FFF2-40B4-BE49-F238E27FC236}">
                <a16:creationId xmlns:a16="http://schemas.microsoft.com/office/drawing/2014/main" id="{2635DB70-6469-4713-818F-CCD25F15E301}"/>
              </a:ext>
            </a:extLst>
          </p:cNvPr>
          <p:cNvSpPr txBox="1"/>
          <p:nvPr/>
        </p:nvSpPr>
        <p:spPr>
          <a:xfrm>
            <a:off x="4462895" y="395588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187" name="TekstniOkvir 186">
            <a:extLst>
              <a:ext uri="{FF2B5EF4-FFF2-40B4-BE49-F238E27FC236}">
                <a16:creationId xmlns:a16="http://schemas.microsoft.com/office/drawing/2014/main" id="{66A509CE-A4D3-4ED2-B271-7CEFAFCC130C}"/>
              </a:ext>
            </a:extLst>
          </p:cNvPr>
          <p:cNvSpPr txBox="1"/>
          <p:nvPr/>
        </p:nvSpPr>
        <p:spPr>
          <a:xfrm>
            <a:off x="5075667" y="395683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188" name="TekstniOkvir 187">
            <a:extLst>
              <a:ext uri="{FF2B5EF4-FFF2-40B4-BE49-F238E27FC236}">
                <a16:creationId xmlns:a16="http://schemas.microsoft.com/office/drawing/2014/main" id="{291CDBA9-B588-4AFA-90AA-3E5701556226}"/>
              </a:ext>
            </a:extLst>
          </p:cNvPr>
          <p:cNvSpPr txBox="1"/>
          <p:nvPr/>
        </p:nvSpPr>
        <p:spPr>
          <a:xfrm>
            <a:off x="5688438" y="395494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205" name="Pravokutnik: nakošeni 204">
            <a:extLst>
              <a:ext uri="{FF2B5EF4-FFF2-40B4-BE49-F238E27FC236}">
                <a16:creationId xmlns:a16="http://schemas.microsoft.com/office/drawing/2014/main" id="{E40C562C-D490-4C27-AD65-E5EE644D648E}"/>
              </a:ext>
            </a:extLst>
          </p:cNvPr>
          <p:cNvSpPr/>
          <p:nvPr/>
        </p:nvSpPr>
        <p:spPr>
          <a:xfrm>
            <a:off x="5622397" y="442469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6" name="Pravokutnik: nakošeni 205">
            <a:extLst>
              <a:ext uri="{FF2B5EF4-FFF2-40B4-BE49-F238E27FC236}">
                <a16:creationId xmlns:a16="http://schemas.microsoft.com/office/drawing/2014/main" id="{5E36A66A-3FAF-42EE-B0E5-8BC4AC21F8F1}"/>
              </a:ext>
            </a:extLst>
          </p:cNvPr>
          <p:cNvSpPr/>
          <p:nvPr/>
        </p:nvSpPr>
        <p:spPr>
          <a:xfrm>
            <a:off x="6244522" y="442555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7" name="Pravokutnik: nakošeni 206">
            <a:extLst>
              <a:ext uri="{FF2B5EF4-FFF2-40B4-BE49-F238E27FC236}">
                <a16:creationId xmlns:a16="http://schemas.microsoft.com/office/drawing/2014/main" id="{5223A5AD-0E44-4767-8BC1-48D429F28F1E}"/>
              </a:ext>
            </a:extLst>
          </p:cNvPr>
          <p:cNvSpPr/>
          <p:nvPr/>
        </p:nvSpPr>
        <p:spPr>
          <a:xfrm>
            <a:off x="6866647" y="442727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0" name="TekstniOkvir 209">
            <a:extLst>
              <a:ext uri="{FF2B5EF4-FFF2-40B4-BE49-F238E27FC236}">
                <a16:creationId xmlns:a16="http://schemas.microsoft.com/office/drawing/2014/main" id="{F4323462-DEBF-47A9-816F-DB9FAD5B3DAB}"/>
              </a:ext>
            </a:extLst>
          </p:cNvPr>
          <p:cNvSpPr txBox="1"/>
          <p:nvPr/>
        </p:nvSpPr>
        <p:spPr>
          <a:xfrm>
            <a:off x="6339175" y="444613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11" name="TekstniOkvir 210">
            <a:extLst>
              <a:ext uri="{FF2B5EF4-FFF2-40B4-BE49-F238E27FC236}">
                <a16:creationId xmlns:a16="http://schemas.microsoft.com/office/drawing/2014/main" id="{E210F14B-CB00-40BB-A5AD-76055E04D90F}"/>
              </a:ext>
            </a:extLst>
          </p:cNvPr>
          <p:cNvSpPr txBox="1"/>
          <p:nvPr/>
        </p:nvSpPr>
        <p:spPr>
          <a:xfrm>
            <a:off x="5698886" y="444801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212" name="TekstniOkvir 211">
            <a:extLst>
              <a:ext uri="{FF2B5EF4-FFF2-40B4-BE49-F238E27FC236}">
                <a16:creationId xmlns:a16="http://schemas.microsoft.com/office/drawing/2014/main" id="{7921CCF7-6FC0-4DBA-82E0-0B13DBB4D6E3}"/>
              </a:ext>
            </a:extLst>
          </p:cNvPr>
          <p:cNvSpPr txBox="1"/>
          <p:nvPr/>
        </p:nvSpPr>
        <p:spPr>
          <a:xfrm>
            <a:off x="6951947" y="444519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13" name="Pravokutnik: nakošeni 212">
            <a:extLst>
              <a:ext uri="{FF2B5EF4-FFF2-40B4-BE49-F238E27FC236}">
                <a16:creationId xmlns:a16="http://schemas.microsoft.com/office/drawing/2014/main" id="{868EE9B9-EDE6-4E04-AFBC-9CFDE83E9045}"/>
              </a:ext>
            </a:extLst>
          </p:cNvPr>
          <p:cNvSpPr/>
          <p:nvPr/>
        </p:nvSpPr>
        <p:spPr>
          <a:xfrm>
            <a:off x="7488772" y="442641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4" name="TekstniOkvir 213">
            <a:extLst>
              <a:ext uri="{FF2B5EF4-FFF2-40B4-BE49-F238E27FC236}">
                <a16:creationId xmlns:a16="http://schemas.microsoft.com/office/drawing/2014/main" id="{305A31D9-F24C-4FEF-B83A-0FF9709001AC}"/>
              </a:ext>
            </a:extLst>
          </p:cNvPr>
          <p:cNvSpPr txBox="1"/>
          <p:nvPr/>
        </p:nvSpPr>
        <p:spPr>
          <a:xfrm>
            <a:off x="7564719" y="444331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500A00C-0791-48FB-975F-CDBA5E7E154A}"/>
              </a:ext>
            </a:extLst>
          </p:cNvPr>
          <p:cNvSpPr txBox="1"/>
          <p:nvPr/>
        </p:nvSpPr>
        <p:spPr>
          <a:xfrm>
            <a:off x="5067743" y="362909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215" name="TekstniOkvir 214">
            <a:extLst>
              <a:ext uri="{FF2B5EF4-FFF2-40B4-BE49-F238E27FC236}">
                <a16:creationId xmlns:a16="http://schemas.microsoft.com/office/drawing/2014/main" id="{CE71D1F5-8924-44E3-9B00-FA057B6A924C}"/>
              </a:ext>
            </a:extLst>
          </p:cNvPr>
          <p:cNvSpPr txBox="1"/>
          <p:nvPr/>
        </p:nvSpPr>
        <p:spPr>
          <a:xfrm>
            <a:off x="5060053" y="849713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2.</a:t>
            </a:r>
          </a:p>
        </p:txBody>
      </p:sp>
      <p:sp>
        <p:nvSpPr>
          <p:cNvPr id="216" name="TekstniOkvir 215">
            <a:extLst>
              <a:ext uri="{FF2B5EF4-FFF2-40B4-BE49-F238E27FC236}">
                <a16:creationId xmlns:a16="http://schemas.microsoft.com/office/drawing/2014/main" id="{EE39C7F4-5204-4A64-8AE8-BB0CE788C03F}"/>
              </a:ext>
            </a:extLst>
          </p:cNvPr>
          <p:cNvSpPr txBox="1"/>
          <p:nvPr/>
        </p:nvSpPr>
        <p:spPr>
          <a:xfrm>
            <a:off x="4512133" y="1366105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</a:t>
            </a:r>
          </a:p>
        </p:txBody>
      </p:sp>
      <p:sp>
        <p:nvSpPr>
          <p:cNvPr id="217" name="TekstniOkvir 216">
            <a:extLst>
              <a:ext uri="{FF2B5EF4-FFF2-40B4-BE49-F238E27FC236}">
                <a16:creationId xmlns:a16="http://schemas.microsoft.com/office/drawing/2014/main" id="{6EA43C4F-9E0E-4FB2-95BF-2C2318B4E9CF}"/>
              </a:ext>
            </a:extLst>
          </p:cNvPr>
          <p:cNvSpPr txBox="1"/>
          <p:nvPr/>
        </p:nvSpPr>
        <p:spPr>
          <a:xfrm>
            <a:off x="3884074" y="1910554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4.</a:t>
            </a:r>
          </a:p>
        </p:txBody>
      </p:sp>
      <p:sp>
        <p:nvSpPr>
          <p:cNvPr id="218" name="TekstniOkvir 217">
            <a:extLst>
              <a:ext uri="{FF2B5EF4-FFF2-40B4-BE49-F238E27FC236}">
                <a16:creationId xmlns:a16="http://schemas.microsoft.com/office/drawing/2014/main" id="{F38829F6-DF7D-4229-9727-18B802D3EA32}"/>
              </a:ext>
            </a:extLst>
          </p:cNvPr>
          <p:cNvSpPr txBox="1"/>
          <p:nvPr/>
        </p:nvSpPr>
        <p:spPr>
          <a:xfrm>
            <a:off x="4531134" y="2924368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6.</a:t>
            </a:r>
          </a:p>
        </p:txBody>
      </p:sp>
      <p:sp>
        <p:nvSpPr>
          <p:cNvPr id="219" name="TekstniOkvir 218">
            <a:extLst>
              <a:ext uri="{FF2B5EF4-FFF2-40B4-BE49-F238E27FC236}">
                <a16:creationId xmlns:a16="http://schemas.microsoft.com/office/drawing/2014/main" id="{970C6983-AE51-4FFB-B98D-FF57782841E1}"/>
              </a:ext>
            </a:extLst>
          </p:cNvPr>
          <p:cNvSpPr txBox="1"/>
          <p:nvPr/>
        </p:nvSpPr>
        <p:spPr>
          <a:xfrm>
            <a:off x="5064530" y="2406710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5.</a:t>
            </a:r>
          </a:p>
        </p:txBody>
      </p:sp>
      <p:sp>
        <p:nvSpPr>
          <p:cNvPr id="220" name="TekstniOkvir 219">
            <a:extLst>
              <a:ext uri="{FF2B5EF4-FFF2-40B4-BE49-F238E27FC236}">
                <a16:creationId xmlns:a16="http://schemas.microsoft.com/office/drawing/2014/main" id="{CAA06471-4338-4B3A-A51E-A504A95201D1}"/>
              </a:ext>
            </a:extLst>
          </p:cNvPr>
          <p:cNvSpPr txBox="1"/>
          <p:nvPr/>
        </p:nvSpPr>
        <p:spPr>
          <a:xfrm>
            <a:off x="2010763" y="3952806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8.</a:t>
            </a:r>
          </a:p>
        </p:txBody>
      </p:sp>
      <p:sp>
        <p:nvSpPr>
          <p:cNvPr id="221" name="TekstniOkvir 220">
            <a:extLst>
              <a:ext uri="{FF2B5EF4-FFF2-40B4-BE49-F238E27FC236}">
                <a16:creationId xmlns:a16="http://schemas.microsoft.com/office/drawing/2014/main" id="{2E71FE3C-A9B4-4EA6-B172-A6ABB89F682B}"/>
              </a:ext>
            </a:extLst>
          </p:cNvPr>
          <p:cNvSpPr txBox="1"/>
          <p:nvPr/>
        </p:nvSpPr>
        <p:spPr>
          <a:xfrm>
            <a:off x="5064530" y="3439749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7.</a:t>
            </a:r>
          </a:p>
        </p:txBody>
      </p:sp>
      <p:sp>
        <p:nvSpPr>
          <p:cNvPr id="222" name="TekstniOkvir 221">
            <a:extLst>
              <a:ext uri="{FF2B5EF4-FFF2-40B4-BE49-F238E27FC236}">
                <a16:creationId xmlns:a16="http://schemas.microsoft.com/office/drawing/2014/main" id="{5A0EB9F2-0CFB-45C8-82B6-8F5BB9FC7D94}"/>
              </a:ext>
            </a:extLst>
          </p:cNvPr>
          <p:cNvSpPr txBox="1"/>
          <p:nvPr/>
        </p:nvSpPr>
        <p:spPr>
          <a:xfrm>
            <a:off x="1436544" y="4540717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9.</a:t>
            </a:r>
          </a:p>
        </p:txBody>
      </p:sp>
      <p:sp>
        <p:nvSpPr>
          <p:cNvPr id="223" name="TekstniOkvir 222">
            <a:extLst>
              <a:ext uri="{FF2B5EF4-FFF2-40B4-BE49-F238E27FC236}">
                <a16:creationId xmlns:a16="http://schemas.microsoft.com/office/drawing/2014/main" id="{AEE02854-5A89-4F5E-9B22-495731652ACA}"/>
              </a:ext>
            </a:extLst>
          </p:cNvPr>
          <p:cNvSpPr txBox="1"/>
          <p:nvPr/>
        </p:nvSpPr>
        <p:spPr>
          <a:xfrm>
            <a:off x="2513601" y="5007795"/>
            <a:ext cx="61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10.</a:t>
            </a:r>
          </a:p>
        </p:txBody>
      </p:sp>
      <p:sp>
        <p:nvSpPr>
          <p:cNvPr id="224" name="TekstniOkvir 223">
            <a:extLst>
              <a:ext uri="{FF2B5EF4-FFF2-40B4-BE49-F238E27FC236}">
                <a16:creationId xmlns:a16="http://schemas.microsoft.com/office/drawing/2014/main" id="{CCCD8852-1350-4BA9-9E66-F4858B5E57AA}"/>
              </a:ext>
            </a:extLst>
          </p:cNvPr>
          <p:cNvSpPr txBox="1"/>
          <p:nvPr/>
        </p:nvSpPr>
        <p:spPr>
          <a:xfrm>
            <a:off x="9159882" y="3372553"/>
            <a:ext cx="311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Potpuni gubitak vida.</a:t>
            </a:r>
          </a:p>
        </p:txBody>
      </p:sp>
      <p:sp>
        <p:nvSpPr>
          <p:cNvPr id="228" name="TekstniOkvir 227">
            <a:extLst>
              <a:ext uri="{FF2B5EF4-FFF2-40B4-BE49-F238E27FC236}">
                <a16:creationId xmlns:a16="http://schemas.microsoft.com/office/drawing/2014/main" id="{43D8A956-181F-477E-83FB-D1CD215A025D}"/>
              </a:ext>
            </a:extLst>
          </p:cNvPr>
          <p:cNvSpPr txBox="1"/>
          <p:nvPr/>
        </p:nvSpPr>
        <p:spPr>
          <a:xfrm>
            <a:off x="9249409" y="4061588"/>
            <a:ext cx="3114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Mijenja se ovisno o količini svjetlosti koja dolazi do oka.</a:t>
            </a:r>
          </a:p>
        </p:txBody>
      </p:sp>
      <p:sp>
        <p:nvSpPr>
          <p:cNvPr id="229" name="TekstniOkvir 228">
            <a:extLst>
              <a:ext uri="{FF2B5EF4-FFF2-40B4-BE49-F238E27FC236}">
                <a16:creationId xmlns:a16="http://schemas.microsoft.com/office/drawing/2014/main" id="{274E07EA-176B-4EB0-B8C1-46B8C620D954}"/>
              </a:ext>
            </a:extLst>
          </p:cNvPr>
          <p:cNvSpPr txBox="1"/>
          <p:nvPr/>
        </p:nvSpPr>
        <p:spPr>
          <a:xfrm>
            <a:off x="8960501" y="5239307"/>
            <a:ext cx="311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Unutarnja ovojnica oka.</a:t>
            </a:r>
          </a:p>
        </p:txBody>
      </p:sp>
      <p:sp>
        <p:nvSpPr>
          <p:cNvPr id="230" name="TekstniOkvir 229">
            <a:extLst>
              <a:ext uri="{FF2B5EF4-FFF2-40B4-BE49-F238E27FC236}">
                <a16:creationId xmlns:a16="http://schemas.microsoft.com/office/drawing/2014/main" id="{DED96E87-661E-4BF9-9257-29EC382AB182}"/>
              </a:ext>
            </a:extLst>
          </p:cNvPr>
          <p:cNvSpPr txBox="1"/>
          <p:nvPr/>
        </p:nvSpPr>
        <p:spPr>
          <a:xfrm>
            <a:off x="750118" y="1490708"/>
            <a:ext cx="311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Pomoćni dijelovi oka.</a:t>
            </a:r>
          </a:p>
        </p:txBody>
      </p:sp>
      <p:sp>
        <p:nvSpPr>
          <p:cNvPr id="234" name="TekstniOkvir 233">
            <a:extLst>
              <a:ext uri="{FF2B5EF4-FFF2-40B4-BE49-F238E27FC236}">
                <a16:creationId xmlns:a16="http://schemas.microsoft.com/office/drawing/2014/main" id="{7FF059DD-835E-456B-8167-6032FBC16030}"/>
              </a:ext>
            </a:extLst>
          </p:cNvPr>
          <p:cNvSpPr txBox="1"/>
          <p:nvPr/>
        </p:nvSpPr>
        <p:spPr>
          <a:xfrm>
            <a:off x="440129" y="3439911"/>
            <a:ext cx="3375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Vanjska ovojnica oka.</a:t>
            </a:r>
          </a:p>
        </p:txBody>
      </p:sp>
      <p:sp>
        <p:nvSpPr>
          <p:cNvPr id="235" name="TekstniOkvir 234">
            <a:extLst>
              <a:ext uri="{FF2B5EF4-FFF2-40B4-BE49-F238E27FC236}">
                <a16:creationId xmlns:a16="http://schemas.microsoft.com/office/drawing/2014/main" id="{2401119B-194B-48D4-9FB8-A93BD26BF682}"/>
              </a:ext>
            </a:extLst>
          </p:cNvPr>
          <p:cNvSpPr txBox="1"/>
          <p:nvPr/>
        </p:nvSpPr>
        <p:spPr>
          <a:xfrm>
            <a:off x="440129" y="880909"/>
            <a:ext cx="428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Središnji prozirni dio oka.</a:t>
            </a:r>
          </a:p>
        </p:txBody>
      </p:sp>
      <p:sp>
        <p:nvSpPr>
          <p:cNvPr id="237" name="TekstniOkvir 236">
            <a:extLst>
              <a:ext uri="{FF2B5EF4-FFF2-40B4-BE49-F238E27FC236}">
                <a16:creationId xmlns:a16="http://schemas.microsoft.com/office/drawing/2014/main" id="{76C52DF6-F96A-4C2D-9BB6-38A806E420A9}"/>
              </a:ext>
            </a:extLst>
          </p:cNvPr>
          <p:cNvSpPr txBox="1"/>
          <p:nvPr/>
        </p:nvSpPr>
        <p:spPr>
          <a:xfrm>
            <a:off x="603348" y="2585959"/>
            <a:ext cx="347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POJASNI DOBIVENI POJAM</a:t>
            </a:r>
          </a:p>
        </p:txBody>
      </p:sp>
      <p:sp>
        <p:nvSpPr>
          <p:cNvPr id="158" name="Pravokutnik: nakošeni 157">
            <a:extLst>
              <a:ext uri="{FF2B5EF4-FFF2-40B4-BE49-F238E27FC236}">
                <a16:creationId xmlns:a16="http://schemas.microsoft.com/office/drawing/2014/main" id="{FC57A76C-023F-4FA1-B4DA-05352C351AF2}"/>
              </a:ext>
            </a:extLst>
          </p:cNvPr>
          <p:cNvSpPr/>
          <p:nvPr/>
        </p:nvSpPr>
        <p:spPr>
          <a:xfrm>
            <a:off x="7457854" y="334557"/>
            <a:ext cx="639310" cy="47712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9" name="TekstniOkvir 158">
            <a:extLst>
              <a:ext uri="{FF2B5EF4-FFF2-40B4-BE49-F238E27FC236}">
                <a16:creationId xmlns:a16="http://schemas.microsoft.com/office/drawing/2014/main" id="{9950FD39-B283-43BE-B753-50DBE7EA3675}"/>
              </a:ext>
            </a:extLst>
          </p:cNvPr>
          <p:cNvSpPr txBox="1"/>
          <p:nvPr/>
        </p:nvSpPr>
        <p:spPr>
          <a:xfrm>
            <a:off x="7578662" y="346470"/>
            <a:ext cx="461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160" name="Pravokutnik: nakošeni 159">
            <a:extLst>
              <a:ext uri="{FF2B5EF4-FFF2-40B4-BE49-F238E27FC236}">
                <a16:creationId xmlns:a16="http://schemas.microsoft.com/office/drawing/2014/main" id="{A3FA42F3-659C-4F34-AF5D-A1A2FC79A595}"/>
              </a:ext>
            </a:extLst>
          </p:cNvPr>
          <p:cNvSpPr/>
          <p:nvPr/>
        </p:nvSpPr>
        <p:spPr>
          <a:xfrm>
            <a:off x="8116015" y="334147"/>
            <a:ext cx="639310" cy="47712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0" name="TekstniOkvir 169">
            <a:extLst>
              <a:ext uri="{FF2B5EF4-FFF2-40B4-BE49-F238E27FC236}">
                <a16:creationId xmlns:a16="http://schemas.microsoft.com/office/drawing/2014/main" id="{6CF92EEC-F3D5-4CA8-BFDC-31360E70F993}"/>
              </a:ext>
            </a:extLst>
          </p:cNvPr>
          <p:cNvSpPr txBox="1"/>
          <p:nvPr/>
        </p:nvSpPr>
        <p:spPr>
          <a:xfrm>
            <a:off x="8236823" y="346060"/>
            <a:ext cx="461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71" name="Pravokutnik: nakošeni 170">
            <a:extLst>
              <a:ext uri="{FF2B5EF4-FFF2-40B4-BE49-F238E27FC236}">
                <a16:creationId xmlns:a16="http://schemas.microsoft.com/office/drawing/2014/main" id="{FE7D00F8-8818-4523-8A51-C1E1542E8268}"/>
              </a:ext>
            </a:extLst>
          </p:cNvPr>
          <p:cNvSpPr/>
          <p:nvPr/>
        </p:nvSpPr>
        <p:spPr>
          <a:xfrm>
            <a:off x="5607378" y="546073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3" name="Pravokutnik: nakošeni 172">
            <a:extLst>
              <a:ext uri="{FF2B5EF4-FFF2-40B4-BE49-F238E27FC236}">
                <a16:creationId xmlns:a16="http://schemas.microsoft.com/office/drawing/2014/main" id="{58155FA1-B269-4967-9E44-4952D1F8D39B}"/>
              </a:ext>
            </a:extLst>
          </p:cNvPr>
          <p:cNvSpPr/>
          <p:nvPr/>
        </p:nvSpPr>
        <p:spPr>
          <a:xfrm>
            <a:off x="6229503" y="546159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4" name="Pravokutnik: nakošeni 173">
            <a:extLst>
              <a:ext uri="{FF2B5EF4-FFF2-40B4-BE49-F238E27FC236}">
                <a16:creationId xmlns:a16="http://schemas.microsoft.com/office/drawing/2014/main" id="{46DA3D70-8850-429A-98A0-C4550425F8A9}"/>
              </a:ext>
            </a:extLst>
          </p:cNvPr>
          <p:cNvSpPr/>
          <p:nvPr/>
        </p:nvSpPr>
        <p:spPr>
          <a:xfrm>
            <a:off x="6851628" y="546331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9" name="TekstniOkvir 188">
            <a:extLst>
              <a:ext uri="{FF2B5EF4-FFF2-40B4-BE49-F238E27FC236}">
                <a16:creationId xmlns:a16="http://schemas.microsoft.com/office/drawing/2014/main" id="{98D075AA-2586-4B0C-9F66-42AB3F1B1E92}"/>
              </a:ext>
            </a:extLst>
          </p:cNvPr>
          <p:cNvSpPr txBox="1"/>
          <p:nvPr/>
        </p:nvSpPr>
        <p:spPr>
          <a:xfrm>
            <a:off x="6324156" y="548217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90" name="TekstniOkvir 189">
            <a:extLst>
              <a:ext uri="{FF2B5EF4-FFF2-40B4-BE49-F238E27FC236}">
                <a16:creationId xmlns:a16="http://schemas.microsoft.com/office/drawing/2014/main" id="{3B49898F-5977-436A-BB83-C30F37CC226A}"/>
              </a:ext>
            </a:extLst>
          </p:cNvPr>
          <p:cNvSpPr txBox="1"/>
          <p:nvPr/>
        </p:nvSpPr>
        <p:spPr>
          <a:xfrm>
            <a:off x="5711384" y="548405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91" name="TekstniOkvir 190">
            <a:extLst>
              <a:ext uri="{FF2B5EF4-FFF2-40B4-BE49-F238E27FC236}">
                <a16:creationId xmlns:a16="http://schemas.microsoft.com/office/drawing/2014/main" id="{2FD0746C-BAE4-4F57-B65B-CFDD75CBFC7E}"/>
              </a:ext>
            </a:extLst>
          </p:cNvPr>
          <p:cNvSpPr txBox="1"/>
          <p:nvPr/>
        </p:nvSpPr>
        <p:spPr>
          <a:xfrm>
            <a:off x="6936928" y="548122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192" name="Pravokutnik: nakošeni 191">
            <a:extLst>
              <a:ext uri="{FF2B5EF4-FFF2-40B4-BE49-F238E27FC236}">
                <a16:creationId xmlns:a16="http://schemas.microsoft.com/office/drawing/2014/main" id="{4BA0BD26-B94C-4FFB-A45F-A17F7B50C8FB}"/>
              </a:ext>
            </a:extLst>
          </p:cNvPr>
          <p:cNvSpPr/>
          <p:nvPr/>
        </p:nvSpPr>
        <p:spPr>
          <a:xfrm>
            <a:off x="7473753" y="546245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3" name="TekstniOkvir 192">
            <a:extLst>
              <a:ext uri="{FF2B5EF4-FFF2-40B4-BE49-F238E27FC236}">
                <a16:creationId xmlns:a16="http://schemas.microsoft.com/office/drawing/2014/main" id="{FE63627E-F2ED-42C7-9D4A-488B8B61ED2D}"/>
              </a:ext>
            </a:extLst>
          </p:cNvPr>
          <p:cNvSpPr txBox="1"/>
          <p:nvPr/>
        </p:nvSpPr>
        <p:spPr>
          <a:xfrm>
            <a:off x="7549700" y="547934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94" name="Pravokutnik: nakošeni 193">
            <a:extLst>
              <a:ext uri="{FF2B5EF4-FFF2-40B4-BE49-F238E27FC236}">
                <a16:creationId xmlns:a16="http://schemas.microsoft.com/office/drawing/2014/main" id="{78E4EDE7-C460-466B-A5FB-96277EBD64D6}"/>
              </a:ext>
            </a:extLst>
          </p:cNvPr>
          <p:cNvSpPr/>
          <p:nvPr/>
        </p:nvSpPr>
        <p:spPr>
          <a:xfrm>
            <a:off x="9311653" y="83073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5" name="TekstniOkvir 194">
            <a:extLst>
              <a:ext uri="{FF2B5EF4-FFF2-40B4-BE49-F238E27FC236}">
                <a16:creationId xmlns:a16="http://schemas.microsoft.com/office/drawing/2014/main" id="{AC49EC14-F1B2-48D2-AEF7-6E7924274828}"/>
              </a:ext>
            </a:extLst>
          </p:cNvPr>
          <p:cNvSpPr txBox="1"/>
          <p:nvPr/>
        </p:nvSpPr>
        <p:spPr>
          <a:xfrm>
            <a:off x="9387600" y="84763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98" name="Pravokutnik: nakošeni 197">
            <a:extLst>
              <a:ext uri="{FF2B5EF4-FFF2-40B4-BE49-F238E27FC236}">
                <a16:creationId xmlns:a16="http://schemas.microsoft.com/office/drawing/2014/main" id="{F1F932DD-4664-456C-B1B2-E0093275995E}"/>
              </a:ext>
            </a:extLst>
          </p:cNvPr>
          <p:cNvSpPr/>
          <p:nvPr/>
        </p:nvSpPr>
        <p:spPr>
          <a:xfrm>
            <a:off x="8098920" y="135984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9" name="Pravokutnik: nakošeni 198">
            <a:extLst>
              <a:ext uri="{FF2B5EF4-FFF2-40B4-BE49-F238E27FC236}">
                <a16:creationId xmlns:a16="http://schemas.microsoft.com/office/drawing/2014/main" id="{EB236FEB-BE66-4880-82BB-00F830B3BBFB}"/>
              </a:ext>
            </a:extLst>
          </p:cNvPr>
          <p:cNvSpPr/>
          <p:nvPr/>
        </p:nvSpPr>
        <p:spPr>
          <a:xfrm>
            <a:off x="8721045" y="136070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1" name="TekstniOkvir 200">
            <a:extLst>
              <a:ext uri="{FF2B5EF4-FFF2-40B4-BE49-F238E27FC236}">
                <a16:creationId xmlns:a16="http://schemas.microsoft.com/office/drawing/2014/main" id="{4699F373-AAEF-4F24-B68D-5D4B36E7C79B}"/>
              </a:ext>
            </a:extLst>
          </p:cNvPr>
          <p:cNvSpPr txBox="1"/>
          <p:nvPr/>
        </p:nvSpPr>
        <p:spPr>
          <a:xfrm>
            <a:off x="8815698" y="138127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02" name="TekstniOkvir 201">
            <a:extLst>
              <a:ext uri="{FF2B5EF4-FFF2-40B4-BE49-F238E27FC236}">
                <a16:creationId xmlns:a16="http://schemas.microsoft.com/office/drawing/2014/main" id="{3C81424E-EC91-4B92-863C-1B0BBDE7A2F9}"/>
              </a:ext>
            </a:extLst>
          </p:cNvPr>
          <p:cNvSpPr txBox="1"/>
          <p:nvPr/>
        </p:nvSpPr>
        <p:spPr>
          <a:xfrm>
            <a:off x="8202926" y="138315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26" name="Pravokutnik: nakošeni 225">
            <a:extLst>
              <a:ext uri="{FF2B5EF4-FFF2-40B4-BE49-F238E27FC236}">
                <a16:creationId xmlns:a16="http://schemas.microsoft.com/office/drawing/2014/main" id="{6627BC7B-026D-433A-BD9D-22CC230BE87F}"/>
              </a:ext>
            </a:extLst>
          </p:cNvPr>
          <p:cNvSpPr/>
          <p:nvPr/>
        </p:nvSpPr>
        <p:spPr>
          <a:xfrm>
            <a:off x="7506116" y="239923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7" name="Pravokutnik: nakošeni 226">
            <a:extLst>
              <a:ext uri="{FF2B5EF4-FFF2-40B4-BE49-F238E27FC236}">
                <a16:creationId xmlns:a16="http://schemas.microsoft.com/office/drawing/2014/main" id="{2C009AAB-E6F0-4159-942E-6C3BF1E4B3E2}"/>
              </a:ext>
            </a:extLst>
          </p:cNvPr>
          <p:cNvSpPr/>
          <p:nvPr/>
        </p:nvSpPr>
        <p:spPr>
          <a:xfrm>
            <a:off x="8128241" y="240009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3" name="Pravokutnik: nakošeni 232">
            <a:extLst>
              <a:ext uri="{FF2B5EF4-FFF2-40B4-BE49-F238E27FC236}">
                <a16:creationId xmlns:a16="http://schemas.microsoft.com/office/drawing/2014/main" id="{935FD9DE-60AC-4AA9-B576-7CA13BCE2699}"/>
              </a:ext>
            </a:extLst>
          </p:cNvPr>
          <p:cNvSpPr/>
          <p:nvPr/>
        </p:nvSpPr>
        <p:spPr>
          <a:xfrm>
            <a:off x="8750366" y="240181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8" name="TekstniOkvir 237">
            <a:extLst>
              <a:ext uri="{FF2B5EF4-FFF2-40B4-BE49-F238E27FC236}">
                <a16:creationId xmlns:a16="http://schemas.microsoft.com/office/drawing/2014/main" id="{F00D3089-2192-40D3-A870-55A59A4F0958}"/>
              </a:ext>
            </a:extLst>
          </p:cNvPr>
          <p:cNvSpPr txBox="1"/>
          <p:nvPr/>
        </p:nvSpPr>
        <p:spPr>
          <a:xfrm>
            <a:off x="8222894" y="242067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39" name="TekstniOkvir 238">
            <a:extLst>
              <a:ext uri="{FF2B5EF4-FFF2-40B4-BE49-F238E27FC236}">
                <a16:creationId xmlns:a16="http://schemas.microsoft.com/office/drawing/2014/main" id="{66D66BC3-7720-4EDB-8204-CEB79C2FBB17}"/>
              </a:ext>
            </a:extLst>
          </p:cNvPr>
          <p:cNvSpPr txBox="1"/>
          <p:nvPr/>
        </p:nvSpPr>
        <p:spPr>
          <a:xfrm>
            <a:off x="7610122" y="242255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240" name="TekstniOkvir 239">
            <a:extLst>
              <a:ext uri="{FF2B5EF4-FFF2-40B4-BE49-F238E27FC236}">
                <a16:creationId xmlns:a16="http://schemas.microsoft.com/office/drawing/2014/main" id="{DE640ED9-B572-4621-9A93-CB32970F5B8D}"/>
              </a:ext>
            </a:extLst>
          </p:cNvPr>
          <p:cNvSpPr txBox="1"/>
          <p:nvPr/>
        </p:nvSpPr>
        <p:spPr>
          <a:xfrm>
            <a:off x="8835666" y="241973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241" name="Pravokutnik: nakošeni 240">
            <a:extLst>
              <a:ext uri="{FF2B5EF4-FFF2-40B4-BE49-F238E27FC236}">
                <a16:creationId xmlns:a16="http://schemas.microsoft.com/office/drawing/2014/main" id="{3D52DE17-B1A1-4FE9-969F-2A037B9C11E7}"/>
              </a:ext>
            </a:extLst>
          </p:cNvPr>
          <p:cNvSpPr/>
          <p:nvPr/>
        </p:nvSpPr>
        <p:spPr>
          <a:xfrm>
            <a:off x="9372491" y="240095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2" name="TekstniOkvir 241">
            <a:extLst>
              <a:ext uri="{FF2B5EF4-FFF2-40B4-BE49-F238E27FC236}">
                <a16:creationId xmlns:a16="http://schemas.microsoft.com/office/drawing/2014/main" id="{5F4FA1BE-8AAB-4399-B1F3-8E1C8E61A425}"/>
              </a:ext>
            </a:extLst>
          </p:cNvPr>
          <p:cNvSpPr txBox="1"/>
          <p:nvPr/>
        </p:nvSpPr>
        <p:spPr>
          <a:xfrm>
            <a:off x="9448438" y="241784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43" name="Pravokutnik: nakošeni 242">
            <a:extLst>
              <a:ext uri="{FF2B5EF4-FFF2-40B4-BE49-F238E27FC236}">
                <a16:creationId xmlns:a16="http://schemas.microsoft.com/office/drawing/2014/main" id="{4659C255-EE36-4F66-8B75-6463988B4C41}"/>
              </a:ext>
            </a:extLst>
          </p:cNvPr>
          <p:cNvSpPr/>
          <p:nvPr/>
        </p:nvSpPr>
        <p:spPr>
          <a:xfrm>
            <a:off x="7485995" y="188178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4" name="TekstniOkvir 243">
            <a:extLst>
              <a:ext uri="{FF2B5EF4-FFF2-40B4-BE49-F238E27FC236}">
                <a16:creationId xmlns:a16="http://schemas.microsoft.com/office/drawing/2014/main" id="{9404A789-85E9-4E18-9D08-BC490BE0D16B}"/>
              </a:ext>
            </a:extLst>
          </p:cNvPr>
          <p:cNvSpPr txBox="1"/>
          <p:nvPr/>
        </p:nvSpPr>
        <p:spPr>
          <a:xfrm>
            <a:off x="7552589" y="190219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45" name="Pravokutnik: nakošeni 244">
            <a:extLst>
              <a:ext uri="{FF2B5EF4-FFF2-40B4-BE49-F238E27FC236}">
                <a16:creationId xmlns:a16="http://schemas.microsoft.com/office/drawing/2014/main" id="{56609046-9350-41E5-83B8-EC80AD5D04F0}"/>
              </a:ext>
            </a:extLst>
          </p:cNvPr>
          <p:cNvSpPr/>
          <p:nvPr/>
        </p:nvSpPr>
        <p:spPr>
          <a:xfrm>
            <a:off x="8109277" y="188509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6" name="Pravokutnik: nakošeni 245">
            <a:extLst>
              <a:ext uri="{FF2B5EF4-FFF2-40B4-BE49-F238E27FC236}">
                <a16:creationId xmlns:a16="http://schemas.microsoft.com/office/drawing/2014/main" id="{333E5779-4620-4CAA-9E45-1E00EF2B9302}"/>
              </a:ext>
            </a:extLst>
          </p:cNvPr>
          <p:cNvSpPr/>
          <p:nvPr/>
        </p:nvSpPr>
        <p:spPr>
          <a:xfrm>
            <a:off x="8731402" y="188595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7" name="TekstniOkvir 246">
            <a:extLst>
              <a:ext uri="{FF2B5EF4-FFF2-40B4-BE49-F238E27FC236}">
                <a16:creationId xmlns:a16="http://schemas.microsoft.com/office/drawing/2014/main" id="{C5D7A690-692E-4A7B-849C-ED33C6B14F87}"/>
              </a:ext>
            </a:extLst>
          </p:cNvPr>
          <p:cNvSpPr txBox="1"/>
          <p:nvPr/>
        </p:nvSpPr>
        <p:spPr>
          <a:xfrm>
            <a:off x="8826055" y="190653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48" name="TekstniOkvir 247">
            <a:extLst>
              <a:ext uri="{FF2B5EF4-FFF2-40B4-BE49-F238E27FC236}">
                <a16:creationId xmlns:a16="http://schemas.microsoft.com/office/drawing/2014/main" id="{D8D51389-D2A7-4A47-828F-38BBE593C63C}"/>
              </a:ext>
            </a:extLst>
          </p:cNvPr>
          <p:cNvSpPr txBox="1"/>
          <p:nvPr/>
        </p:nvSpPr>
        <p:spPr>
          <a:xfrm>
            <a:off x="8213283" y="190841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49" name="Pravokutnik: nakošeni 248">
            <a:extLst>
              <a:ext uri="{FF2B5EF4-FFF2-40B4-BE49-F238E27FC236}">
                <a16:creationId xmlns:a16="http://schemas.microsoft.com/office/drawing/2014/main" id="{04189B3F-3DF6-4D94-9563-024343B968C0}"/>
              </a:ext>
            </a:extLst>
          </p:cNvPr>
          <p:cNvSpPr/>
          <p:nvPr/>
        </p:nvSpPr>
        <p:spPr>
          <a:xfrm>
            <a:off x="10009081" y="239265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0" name="TekstniOkvir 249">
            <a:extLst>
              <a:ext uri="{FF2B5EF4-FFF2-40B4-BE49-F238E27FC236}">
                <a16:creationId xmlns:a16="http://schemas.microsoft.com/office/drawing/2014/main" id="{722C2083-114A-48AF-8FB1-A38B03B18674}"/>
              </a:ext>
            </a:extLst>
          </p:cNvPr>
          <p:cNvSpPr txBox="1"/>
          <p:nvPr/>
        </p:nvSpPr>
        <p:spPr>
          <a:xfrm>
            <a:off x="10075675" y="243082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51" name="Pravokutnik: nakošeni 250">
            <a:extLst>
              <a:ext uri="{FF2B5EF4-FFF2-40B4-BE49-F238E27FC236}">
                <a16:creationId xmlns:a16="http://schemas.microsoft.com/office/drawing/2014/main" id="{15940D70-950B-400D-BAAD-E14FEA7EA7B9}"/>
              </a:ext>
            </a:extLst>
          </p:cNvPr>
          <p:cNvSpPr/>
          <p:nvPr/>
        </p:nvSpPr>
        <p:spPr>
          <a:xfrm>
            <a:off x="10650422" y="239374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2" name="TekstniOkvir 251">
            <a:extLst>
              <a:ext uri="{FF2B5EF4-FFF2-40B4-BE49-F238E27FC236}">
                <a16:creationId xmlns:a16="http://schemas.microsoft.com/office/drawing/2014/main" id="{454F1542-7BF8-40F8-BEE2-3452AD6173F7}"/>
              </a:ext>
            </a:extLst>
          </p:cNvPr>
          <p:cNvSpPr txBox="1"/>
          <p:nvPr/>
        </p:nvSpPr>
        <p:spPr>
          <a:xfrm>
            <a:off x="10717016" y="241416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253" name="Pravokutnik: nakošeni 252">
            <a:extLst>
              <a:ext uri="{FF2B5EF4-FFF2-40B4-BE49-F238E27FC236}">
                <a16:creationId xmlns:a16="http://schemas.microsoft.com/office/drawing/2014/main" id="{3880A2FD-2835-4A79-B084-0FD1EA8AAF91}"/>
              </a:ext>
            </a:extLst>
          </p:cNvPr>
          <p:cNvSpPr/>
          <p:nvPr/>
        </p:nvSpPr>
        <p:spPr>
          <a:xfrm>
            <a:off x="6251000" y="290587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4" name="TekstniOkvir 253">
            <a:extLst>
              <a:ext uri="{FF2B5EF4-FFF2-40B4-BE49-F238E27FC236}">
                <a16:creationId xmlns:a16="http://schemas.microsoft.com/office/drawing/2014/main" id="{07DED3F5-B77C-413D-B8E6-AD14ACB675C8}"/>
              </a:ext>
            </a:extLst>
          </p:cNvPr>
          <p:cNvSpPr txBox="1"/>
          <p:nvPr/>
        </p:nvSpPr>
        <p:spPr>
          <a:xfrm>
            <a:off x="6364359" y="293083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55" name="Pravokutnik: nakošeni 254">
            <a:extLst>
              <a:ext uri="{FF2B5EF4-FFF2-40B4-BE49-F238E27FC236}">
                <a16:creationId xmlns:a16="http://schemas.microsoft.com/office/drawing/2014/main" id="{90A08EE7-B68B-4BD7-A46E-9A2322F48853}"/>
              </a:ext>
            </a:extLst>
          </p:cNvPr>
          <p:cNvSpPr/>
          <p:nvPr/>
        </p:nvSpPr>
        <p:spPr>
          <a:xfrm>
            <a:off x="7509669" y="343908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6" name="TekstniOkvir 255">
            <a:extLst>
              <a:ext uri="{FF2B5EF4-FFF2-40B4-BE49-F238E27FC236}">
                <a16:creationId xmlns:a16="http://schemas.microsoft.com/office/drawing/2014/main" id="{F8EA2064-34C8-47E2-A48D-5A7F4809EC22}"/>
              </a:ext>
            </a:extLst>
          </p:cNvPr>
          <p:cNvSpPr txBox="1"/>
          <p:nvPr/>
        </p:nvSpPr>
        <p:spPr>
          <a:xfrm>
            <a:off x="7585616" y="345597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57" name="Pravokutnik: nakošeni 256">
            <a:extLst>
              <a:ext uri="{FF2B5EF4-FFF2-40B4-BE49-F238E27FC236}">
                <a16:creationId xmlns:a16="http://schemas.microsoft.com/office/drawing/2014/main" id="{7E8287AC-EBBB-4580-99FA-B7517D277223}"/>
              </a:ext>
            </a:extLst>
          </p:cNvPr>
          <p:cNvSpPr/>
          <p:nvPr/>
        </p:nvSpPr>
        <p:spPr>
          <a:xfrm>
            <a:off x="7492972" y="394519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8" name="Pravokutnik: nakošeni 257">
            <a:extLst>
              <a:ext uri="{FF2B5EF4-FFF2-40B4-BE49-F238E27FC236}">
                <a16:creationId xmlns:a16="http://schemas.microsoft.com/office/drawing/2014/main" id="{1622652F-4EB4-4624-B11B-23E7275FFA72}"/>
              </a:ext>
            </a:extLst>
          </p:cNvPr>
          <p:cNvSpPr/>
          <p:nvPr/>
        </p:nvSpPr>
        <p:spPr>
          <a:xfrm>
            <a:off x="8115097" y="394691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9" name="TekstniOkvir 258">
            <a:extLst>
              <a:ext uri="{FF2B5EF4-FFF2-40B4-BE49-F238E27FC236}">
                <a16:creationId xmlns:a16="http://schemas.microsoft.com/office/drawing/2014/main" id="{2A85692B-7780-4424-A8B4-83D9D07A6CBC}"/>
              </a:ext>
            </a:extLst>
          </p:cNvPr>
          <p:cNvSpPr txBox="1"/>
          <p:nvPr/>
        </p:nvSpPr>
        <p:spPr>
          <a:xfrm>
            <a:off x="7587625" y="396577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60" name="TekstniOkvir 259">
            <a:extLst>
              <a:ext uri="{FF2B5EF4-FFF2-40B4-BE49-F238E27FC236}">
                <a16:creationId xmlns:a16="http://schemas.microsoft.com/office/drawing/2014/main" id="{3F29091A-10F3-4F1F-A060-21342998997A}"/>
              </a:ext>
            </a:extLst>
          </p:cNvPr>
          <p:cNvSpPr txBox="1"/>
          <p:nvPr/>
        </p:nvSpPr>
        <p:spPr>
          <a:xfrm>
            <a:off x="8200397" y="396482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61" name="Pravokutnik: nakošeni 260">
            <a:extLst>
              <a:ext uri="{FF2B5EF4-FFF2-40B4-BE49-F238E27FC236}">
                <a16:creationId xmlns:a16="http://schemas.microsoft.com/office/drawing/2014/main" id="{D0EAF4A7-341F-4621-93FF-6F4F16794D03}"/>
              </a:ext>
            </a:extLst>
          </p:cNvPr>
          <p:cNvSpPr/>
          <p:nvPr/>
        </p:nvSpPr>
        <p:spPr>
          <a:xfrm>
            <a:off x="8737222" y="394605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2" name="TekstniOkvir 261">
            <a:extLst>
              <a:ext uri="{FF2B5EF4-FFF2-40B4-BE49-F238E27FC236}">
                <a16:creationId xmlns:a16="http://schemas.microsoft.com/office/drawing/2014/main" id="{02A72287-8CD1-4CB8-9228-B5D7AD8C0A48}"/>
              </a:ext>
            </a:extLst>
          </p:cNvPr>
          <p:cNvSpPr txBox="1"/>
          <p:nvPr/>
        </p:nvSpPr>
        <p:spPr>
          <a:xfrm>
            <a:off x="8813169" y="396294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63" name="Pravokutnik: nakošeni 262">
            <a:extLst>
              <a:ext uri="{FF2B5EF4-FFF2-40B4-BE49-F238E27FC236}">
                <a16:creationId xmlns:a16="http://schemas.microsoft.com/office/drawing/2014/main" id="{AD5EF033-2D5A-497B-BDA0-122424479AC3}"/>
              </a:ext>
            </a:extLst>
          </p:cNvPr>
          <p:cNvSpPr/>
          <p:nvPr/>
        </p:nvSpPr>
        <p:spPr>
          <a:xfrm>
            <a:off x="3120427" y="443184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4" name="Pravokutnik: nakošeni 263">
            <a:extLst>
              <a:ext uri="{FF2B5EF4-FFF2-40B4-BE49-F238E27FC236}">
                <a16:creationId xmlns:a16="http://schemas.microsoft.com/office/drawing/2014/main" id="{78BA0E10-3BCE-46E0-979D-C0FE90B388E3}"/>
              </a:ext>
            </a:extLst>
          </p:cNvPr>
          <p:cNvSpPr/>
          <p:nvPr/>
        </p:nvSpPr>
        <p:spPr>
          <a:xfrm>
            <a:off x="3742552" y="443270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5" name="Pravokutnik: nakošeni 264">
            <a:extLst>
              <a:ext uri="{FF2B5EF4-FFF2-40B4-BE49-F238E27FC236}">
                <a16:creationId xmlns:a16="http://schemas.microsoft.com/office/drawing/2014/main" id="{AD968E31-40B1-41CB-8904-5B19D2D58E4B}"/>
              </a:ext>
            </a:extLst>
          </p:cNvPr>
          <p:cNvSpPr/>
          <p:nvPr/>
        </p:nvSpPr>
        <p:spPr>
          <a:xfrm>
            <a:off x="4364677" y="443442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6" name="TekstniOkvir 265">
            <a:extLst>
              <a:ext uri="{FF2B5EF4-FFF2-40B4-BE49-F238E27FC236}">
                <a16:creationId xmlns:a16="http://schemas.microsoft.com/office/drawing/2014/main" id="{9AC4C14B-6369-4169-9317-2DD0F3A594CD}"/>
              </a:ext>
            </a:extLst>
          </p:cNvPr>
          <p:cNvSpPr txBox="1"/>
          <p:nvPr/>
        </p:nvSpPr>
        <p:spPr>
          <a:xfrm>
            <a:off x="3837205" y="445328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67" name="TekstniOkvir 266">
            <a:extLst>
              <a:ext uri="{FF2B5EF4-FFF2-40B4-BE49-F238E27FC236}">
                <a16:creationId xmlns:a16="http://schemas.microsoft.com/office/drawing/2014/main" id="{6F4A9A19-5BE7-4D6C-A76A-F0794D114ACB}"/>
              </a:ext>
            </a:extLst>
          </p:cNvPr>
          <p:cNvSpPr txBox="1"/>
          <p:nvPr/>
        </p:nvSpPr>
        <p:spPr>
          <a:xfrm>
            <a:off x="3224433" y="445516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68" name="TekstniOkvir 267">
            <a:extLst>
              <a:ext uri="{FF2B5EF4-FFF2-40B4-BE49-F238E27FC236}">
                <a16:creationId xmlns:a16="http://schemas.microsoft.com/office/drawing/2014/main" id="{C9BBEE3E-23FC-4699-B2F9-B4CD098A5232}"/>
              </a:ext>
            </a:extLst>
          </p:cNvPr>
          <p:cNvSpPr txBox="1"/>
          <p:nvPr/>
        </p:nvSpPr>
        <p:spPr>
          <a:xfrm>
            <a:off x="4449977" y="445233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69" name="Pravokutnik: nakošeni 268">
            <a:extLst>
              <a:ext uri="{FF2B5EF4-FFF2-40B4-BE49-F238E27FC236}">
                <a16:creationId xmlns:a16="http://schemas.microsoft.com/office/drawing/2014/main" id="{02D3F4DF-11BA-4F07-B818-680470E7BAA2}"/>
              </a:ext>
            </a:extLst>
          </p:cNvPr>
          <p:cNvSpPr/>
          <p:nvPr/>
        </p:nvSpPr>
        <p:spPr>
          <a:xfrm>
            <a:off x="4986802" y="443356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0" name="TekstniOkvir 269">
            <a:extLst>
              <a:ext uri="{FF2B5EF4-FFF2-40B4-BE49-F238E27FC236}">
                <a16:creationId xmlns:a16="http://schemas.microsoft.com/office/drawing/2014/main" id="{A0F4F697-1310-4A68-9F7B-C37EC43D6C85}"/>
              </a:ext>
            </a:extLst>
          </p:cNvPr>
          <p:cNvSpPr txBox="1"/>
          <p:nvPr/>
        </p:nvSpPr>
        <p:spPr>
          <a:xfrm>
            <a:off x="5062749" y="445045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271" name="Pravokutnik: nakošeni 270">
            <a:extLst>
              <a:ext uri="{FF2B5EF4-FFF2-40B4-BE49-F238E27FC236}">
                <a16:creationId xmlns:a16="http://schemas.microsoft.com/office/drawing/2014/main" id="{9453EACC-71FA-40B3-A092-3643BC1CF1C6}"/>
              </a:ext>
            </a:extLst>
          </p:cNvPr>
          <p:cNvSpPr/>
          <p:nvPr/>
        </p:nvSpPr>
        <p:spPr>
          <a:xfrm>
            <a:off x="1871749" y="444116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2" name="TekstniOkvir 271">
            <a:extLst>
              <a:ext uri="{FF2B5EF4-FFF2-40B4-BE49-F238E27FC236}">
                <a16:creationId xmlns:a16="http://schemas.microsoft.com/office/drawing/2014/main" id="{A7769FE5-4A4A-4F87-9744-50174B250B44}"/>
              </a:ext>
            </a:extLst>
          </p:cNvPr>
          <p:cNvSpPr txBox="1"/>
          <p:nvPr/>
        </p:nvSpPr>
        <p:spPr>
          <a:xfrm>
            <a:off x="1957049" y="445908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273" name="Pravokutnik: nakošeni 272">
            <a:extLst>
              <a:ext uri="{FF2B5EF4-FFF2-40B4-BE49-F238E27FC236}">
                <a16:creationId xmlns:a16="http://schemas.microsoft.com/office/drawing/2014/main" id="{DCC1283A-5A78-4AB9-BC30-D17B3D5E4194}"/>
              </a:ext>
            </a:extLst>
          </p:cNvPr>
          <p:cNvSpPr/>
          <p:nvPr/>
        </p:nvSpPr>
        <p:spPr>
          <a:xfrm>
            <a:off x="2493874" y="444030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4" name="TekstniOkvir 273">
            <a:extLst>
              <a:ext uri="{FF2B5EF4-FFF2-40B4-BE49-F238E27FC236}">
                <a16:creationId xmlns:a16="http://schemas.microsoft.com/office/drawing/2014/main" id="{298B958B-805F-4277-845B-C1B646553457}"/>
              </a:ext>
            </a:extLst>
          </p:cNvPr>
          <p:cNvSpPr txBox="1"/>
          <p:nvPr/>
        </p:nvSpPr>
        <p:spPr>
          <a:xfrm>
            <a:off x="2569821" y="445719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278" name="Pravokutnik: nakošeni 277">
            <a:extLst>
              <a:ext uri="{FF2B5EF4-FFF2-40B4-BE49-F238E27FC236}">
                <a16:creationId xmlns:a16="http://schemas.microsoft.com/office/drawing/2014/main" id="{26332DB7-6AA7-4F46-95D6-12FEF2236D58}"/>
              </a:ext>
            </a:extLst>
          </p:cNvPr>
          <p:cNvSpPr/>
          <p:nvPr/>
        </p:nvSpPr>
        <p:spPr>
          <a:xfrm>
            <a:off x="6248704" y="494752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9" name="Pravokutnik: nakošeni 278">
            <a:extLst>
              <a:ext uri="{FF2B5EF4-FFF2-40B4-BE49-F238E27FC236}">
                <a16:creationId xmlns:a16="http://schemas.microsoft.com/office/drawing/2014/main" id="{B8CAFCB3-87D4-49C0-9B29-0614D4AC9C64}"/>
              </a:ext>
            </a:extLst>
          </p:cNvPr>
          <p:cNvSpPr/>
          <p:nvPr/>
        </p:nvSpPr>
        <p:spPr>
          <a:xfrm>
            <a:off x="6870829" y="494924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0" name="TekstniOkvir 279">
            <a:extLst>
              <a:ext uri="{FF2B5EF4-FFF2-40B4-BE49-F238E27FC236}">
                <a16:creationId xmlns:a16="http://schemas.microsoft.com/office/drawing/2014/main" id="{4535C3CF-7883-4D83-8196-C1F846CCF6CC}"/>
              </a:ext>
            </a:extLst>
          </p:cNvPr>
          <p:cNvSpPr txBox="1"/>
          <p:nvPr/>
        </p:nvSpPr>
        <p:spPr>
          <a:xfrm>
            <a:off x="6343357" y="496810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81" name="TekstniOkvir 280">
            <a:extLst>
              <a:ext uri="{FF2B5EF4-FFF2-40B4-BE49-F238E27FC236}">
                <a16:creationId xmlns:a16="http://schemas.microsoft.com/office/drawing/2014/main" id="{C41AAACB-45F8-4CF5-9092-860D6F114EBE}"/>
              </a:ext>
            </a:extLst>
          </p:cNvPr>
          <p:cNvSpPr txBox="1"/>
          <p:nvPr/>
        </p:nvSpPr>
        <p:spPr>
          <a:xfrm>
            <a:off x="6956129" y="496716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84" name="Pravokutnik: nakošeni 283">
            <a:extLst>
              <a:ext uri="{FF2B5EF4-FFF2-40B4-BE49-F238E27FC236}">
                <a16:creationId xmlns:a16="http://schemas.microsoft.com/office/drawing/2014/main" id="{7589C96B-D525-41E7-ADDF-11AEAF0888F7}"/>
              </a:ext>
            </a:extLst>
          </p:cNvPr>
          <p:cNvSpPr/>
          <p:nvPr/>
        </p:nvSpPr>
        <p:spPr>
          <a:xfrm>
            <a:off x="3133570" y="493816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5" name="TekstniOkvir 284">
            <a:extLst>
              <a:ext uri="{FF2B5EF4-FFF2-40B4-BE49-F238E27FC236}">
                <a16:creationId xmlns:a16="http://schemas.microsoft.com/office/drawing/2014/main" id="{8925148C-C68C-4076-95EC-9835B515F212}"/>
              </a:ext>
            </a:extLst>
          </p:cNvPr>
          <p:cNvSpPr txBox="1"/>
          <p:nvPr/>
        </p:nvSpPr>
        <p:spPr>
          <a:xfrm>
            <a:off x="3218395" y="495506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86" name="Pravokutnik: nakošeni 285">
            <a:extLst>
              <a:ext uri="{FF2B5EF4-FFF2-40B4-BE49-F238E27FC236}">
                <a16:creationId xmlns:a16="http://schemas.microsoft.com/office/drawing/2014/main" id="{15A5288A-A6DD-4AC5-B324-A39858329801}"/>
              </a:ext>
            </a:extLst>
          </p:cNvPr>
          <p:cNvSpPr/>
          <p:nvPr/>
        </p:nvSpPr>
        <p:spPr>
          <a:xfrm>
            <a:off x="3132273" y="547107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7" name="Pravokutnik: nakošeni 286">
            <a:extLst>
              <a:ext uri="{FF2B5EF4-FFF2-40B4-BE49-F238E27FC236}">
                <a16:creationId xmlns:a16="http://schemas.microsoft.com/office/drawing/2014/main" id="{4EE3FCD1-D0E7-4341-916E-0E388AB66008}"/>
              </a:ext>
            </a:extLst>
          </p:cNvPr>
          <p:cNvSpPr/>
          <p:nvPr/>
        </p:nvSpPr>
        <p:spPr>
          <a:xfrm>
            <a:off x="3754398" y="547193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8" name="Pravokutnik: nakošeni 287">
            <a:extLst>
              <a:ext uri="{FF2B5EF4-FFF2-40B4-BE49-F238E27FC236}">
                <a16:creationId xmlns:a16="http://schemas.microsoft.com/office/drawing/2014/main" id="{2F765AFF-E4BF-4B84-950C-AB0B89ED8FE3}"/>
              </a:ext>
            </a:extLst>
          </p:cNvPr>
          <p:cNvSpPr/>
          <p:nvPr/>
        </p:nvSpPr>
        <p:spPr>
          <a:xfrm>
            <a:off x="4376523" y="547364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9" name="TekstniOkvir 288">
            <a:extLst>
              <a:ext uri="{FF2B5EF4-FFF2-40B4-BE49-F238E27FC236}">
                <a16:creationId xmlns:a16="http://schemas.microsoft.com/office/drawing/2014/main" id="{08E47BF8-73ED-4B09-80F2-72A41EB02DE3}"/>
              </a:ext>
            </a:extLst>
          </p:cNvPr>
          <p:cNvSpPr txBox="1"/>
          <p:nvPr/>
        </p:nvSpPr>
        <p:spPr>
          <a:xfrm>
            <a:off x="3846686" y="5494946"/>
            <a:ext cx="44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291" name="TekstniOkvir 290">
            <a:extLst>
              <a:ext uri="{FF2B5EF4-FFF2-40B4-BE49-F238E27FC236}">
                <a16:creationId xmlns:a16="http://schemas.microsoft.com/office/drawing/2014/main" id="{A0C1EB25-7F82-49FA-B9CF-C45D81AFEA4F}"/>
              </a:ext>
            </a:extLst>
          </p:cNvPr>
          <p:cNvSpPr txBox="1"/>
          <p:nvPr/>
        </p:nvSpPr>
        <p:spPr>
          <a:xfrm>
            <a:off x="4459458" y="5494005"/>
            <a:ext cx="44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292" name="Pravokutnik: nakošeni 291">
            <a:extLst>
              <a:ext uri="{FF2B5EF4-FFF2-40B4-BE49-F238E27FC236}">
                <a16:creationId xmlns:a16="http://schemas.microsoft.com/office/drawing/2014/main" id="{1DB388ED-F119-46EE-8B2B-02C4D64A09C8}"/>
              </a:ext>
            </a:extLst>
          </p:cNvPr>
          <p:cNvSpPr/>
          <p:nvPr/>
        </p:nvSpPr>
        <p:spPr>
          <a:xfrm>
            <a:off x="4998648" y="547279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3" name="TekstniOkvir 292">
            <a:extLst>
              <a:ext uri="{FF2B5EF4-FFF2-40B4-BE49-F238E27FC236}">
                <a16:creationId xmlns:a16="http://schemas.microsoft.com/office/drawing/2014/main" id="{E19A322A-1DE2-4510-990F-7B2F15712AE7}"/>
              </a:ext>
            </a:extLst>
          </p:cNvPr>
          <p:cNvSpPr txBox="1"/>
          <p:nvPr/>
        </p:nvSpPr>
        <p:spPr>
          <a:xfrm>
            <a:off x="5072230" y="5492123"/>
            <a:ext cx="44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94" name="Pravokutnik: nakošeni 293">
            <a:extLst>
              <a:ext uri="{FF2B5EF4-FFF2-40B4-BE49-F238E27FC236}">
                <a16:creationId xmlns:a16="http://schemas.microsoft.com/office/drawing/2014/main" id="{0CD06E5D-823F-4746-81F5-C33707A1238E}"/>
              </a:ext>
            </a:extLst>
          </p:cNvPr>
          <p:cNvSpPr/>
          <p:nvPr/>
        </p:nvSpPr>
        <p:spPr>
          <a:xfrm>
            <a:off x="4998679" y="596905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5" name="Pravokutnik: nakošeni 294">
            <a:extLst>
              <a:ext uri="{FF2B5EF4-FFF2-40B4-BE49-F238E27FC236}">
                <a16:creationId xmlns:a16="http://schemas.microsoft.com/office/drawing/2014/main" id="{A61F2C24-A3F7-4BF5-945E-BA97024569CB}"/>
              </a:ext>
            </a:extLst>
          </p:cNvPr>
          <p:cNvSpPr/>
          <p:nvPr/>
        </p:nvSpPr>
        <p:spPr>
          <a:xfrm>
            <a:off x="5620804" y="596991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6" name="Pravokutnik: nakošeni 295">
            <a:extLst>
              <a:ext uri="{FF2B5EF4-FFF2-40B4-BE49-F238E27FC236}">
                <a16:creationId xmlns:a16="http://schemas.microsoft.com/office/drawing/2014/main" id="{A9A9FADA-F21B-4D69-BAC2-BB0895F12137}"/>
              </a:ext>
            </a:extLst>
          </p:cNvPr>
          <p:cNvSpPr/>
          <p:nvPr/>
        </p:nvSpPr>
        <p:spPr>
          <a:xfrm>
            <a:off x="6242929" y="597163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7" name="TekstniOkvir 296">
            <a:extLst>
              <a:ext uri="{FF2B5EF4-FFF2-40B4-BE49-F238E27FC236}">
                <a16:creationId xmlns:a16="http://schemas.microsoft.com/office/drawing/2014/main" id="{FD36B298-686B-4732-A6E5-A2194B3D9767}"/>
              </a:ext>
            </a:extLst>
          </p:cNvPr>
          <p:cNvSpPr txBox="1"/>
          <p:nvPr/>
        </p:nvSpPr>
        <p:spPr>
          <a:xfrm>
            <a:off x="5715457" y="599049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98" name="TekstniOkvir 297">
            <a:extLst>
              <a:ext uri="{FF2B5EF4-FFF2-40B4-BE49-F238E27FC236}">
                <a16:creationId xmlns:a16="http://schemas.microsoft.com/office/drawing/2014/main" id="{FEFDD661-B25A-4AD5-BCED-639BCE2D872C}"/>
              </a:ext>
            </a:extLst>
          </p:cNvPr>
          <p:cNvSpPr txBox="1"/>
          <p:nvPr/>
        </p:nvSpPr>
        <p:spPr>
          <a:xfrm>
            <a:off x="5100320" y="5994811"/>
            <a:ext cx="44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</a:t>
            </a:r>
          </a:p>
        </p:txBody>
      </p:sp>
      <p:sp>
        <p:nvSpPr>
          <p:cNvPr id="299" name="TekstniOkvir 298">
            <a:extLst>
              <a:ext uri="{FF2B5EF4-FFF2-40B4-BE49-F238E27FC236}">
                <a16:creationId xmlns:a16="http://schemas.microsoft.com/office/drawing/2014/main" id="{61E1CB05-C140-49B0-A500-6639B8F907FE}"/>
              </a:ext>
            </a:extLst>
          </p:cNvPr>
          <p:cNvSpPr txBox="1"/>
          <p:nvPr/>
        </p:nvSpPr>
        <p:spPr>
          <a:xfrm>
            <a:off x="6328229" y="598955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300" name="Pravokutnik: nakošeni 299">
            <a:extLst>
              <a:ext uri="{FF2B5EF4-FFF2-40B4-BE49-F238E27FC236}">
                <a16:creationId xmlns:a16="http://schemas.microsoft.com/office/drawing/2014/main" id="{DB20C9CA-1127-4352-81A4-BAA8774E26E2}"/>
              </a:ext>
            </a:extLst>
          </p:cNvPr>
          <p:cNvSpPr/>
          <p:nvPr/>
        </p:nvSpPr>
        <p:spPr>
          <a:xfrm>
            <a:off x="8116582" y="545806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1" name="TekstniOkvir 300">
            <a:extLst>
              <a:ext uri="{FF2B5EF4-FFF2-40B4-BE49-F238E27FC236}">
                <a16:creationId xmlns:a16="http://schemas.microsoft.com/office/drawing/2014/main" id="{4C631F98-4341-4136-978A-C3C4F81C04EF}"/>
              </a:ext>
            </a:extLst>
          </p:cNvPr>
          <p:cNvSpPr txBox="1"/>
          <p:nvPr/>
        </p:nvSpPr>
        <p:spPr>
          <a:xfrm>
            <a:off x="8192529" y="547495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06" name="Pravokutnik: nakošeni 305">
            <a:extLst>
              <a:ext uri="{FF2B5EF4-FFF2-40B4-BE49-F238E27FC236}">
                <a16:creationId xmlns:a16="http://schemas.microsoft.com/office/drawing/2014/main" id="{DB73C421-1144-4A38-8B86-7338B7B4832E}"/>
              </a:ext>
            </a:extLst>
          </p:cNvPr>
          <p:cNvSpPr/>
          <p:nvPr/>
        </p:nvSpPr>
        <p:spPr>
          <a:xfrm>
            <a:off x="631977" y="547517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7" name="Pravokutnik: nakošeni 306">
            <a:extLst>
              <a:ext uri="{FF2B5EF4-FFF2-40B4-BE49-F238E27FC236}">
                <a16:creationId xmlns:a16="http://schemas.microsoft.com/office/drawing/2014/main" id="{C34629E0-7E9D-42B1-BEAC-09B34F0615D4}"/>
              </a:ext>
            </a:extLst>
          </p:cNvPr>
          <p:cNvSpPr/>
          <p:nvPr/>
        </p:nvSpPr>
        <p:spPr>
          <a:xfrm>
            <a:off x="1254102" y="547603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8" name="Pravokutnik: nakošeni 307">
            <a:extLst>
              <a:ext uri="{FF2B5EF4-FFF2-40B4-BE49-F238E27FC236}">
                <a16:creationId xmlns:a16="http://schemas.microsoft.com/office/drawing/2014/main" id="{FBD098F0-E521-42D4-8D88-E7C8B1891C73}"/>
              </a:ext>
            </a:extLst>
          </p:cNvPr>
          <p:cNvSpPr/>
          <p:nvPr/>
        </p:nvSpPr>
        <p:spPr>
          <a:xfrm>
            <a:off x="1876227" y="547775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9" name="TekstniOkvir 308">
            <a:extLst>
              <a:ext uri="{FF2B5EF4-FFF2-40B4-BE49-F238E27FC236}">
                <a16:creationId xmlns:a16="http://schemas.microsoft.com/office/drawing/2014/main" id="{A4D1C582-9673-4507-BC14-16CBD1BFED20}"/>
              </a:ext>
            </a:extLst>
          </p:cNvPr>
          <p:cNvSpPr txBox="1"/>
          <p:nvPr/>
        </p:nvSpPr>
        <p:spPr>
          <a:xfrm>
            <a:off x="1346390" y="5499048"/>
            <a:ext cx="44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310" name="TekstniOkvir 309">
            <a:extLst>
              <a:ext uri="{FF2B5EF4-FFF2-40B4-BE49-F238E27FC236}">
                <a16:creationId xmlns:a16="http://schemas.microsoft.com/office/drawing/2014/main" id="{65A3CBD9-CE86-4351-93F8-C8B65D4EC5FE}"/>
              </a:ext>
            </a:extLst>
          </p:cNvPr>
          <p:cNvSpPr txBox="1"/>
          <p:nvPr/>
        </p:nvSpPr>
        <p:spPr>
          <a:xfrm>
            <a:off x="732331" y="5517497"/>
            <a:ext cx="44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311" name="TekstniOkvir 310">
            <a:extLst>
              <a:ext uri="{FF2B5EF4-FFF2-40B4-BE49-F238E27FC236}">
                <a16:creationId xmlns:a16="http://schemas.microsoft.com/office/drawing/2014/main" id="{63713511-08A2-4B7A-BC10-732046EBAF74}"/>
              </a:ext>
            </a:extLst>
          </p:cNvPr>
          <p:cNvSpPr txBox="1"/>
          <p:nvPr/>
        </p:nvSpPr>
        <p:spPr>
          <a:xfrm>
            <a:off x="1959162" y="5498107"/>
            <a:ext cx="44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12" name="Pravokutnik: nakošeni 311">
            <a:extLst>
              <a:ext uri="{FF2B5EF4-FFF2-40B4-BE49-F238E27FC236}">
                <a16:creationId xmlns:a16="http://schemas.microsoft.com/office/drawing/2014/main" id="{2018BD19-33E9-475E-9C5A-957EC0418E90}"/>
              </a:ext>
            </a:extLst>
          </p:cNvPr>
          <p:cNvSpPr/>
          <p:nvPr/>
        </p:nvSpPr>
        <p:spPr>
          <a:xfrm>
            <a:off x="2498352" y="547689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3" name="TekstniOkvir 312">
            <a:extLst>
              <a:ext uri="{FF2B5EF4-FFF2-40B4-BE49-F238E27FC236}">
                <a16:creationId xmlns:a16="http://schemas.microsoft.com/office/drawing/2014/main" id="{0ED7844B-8936-460A-81F1-454660D32303}"/>
              </a:ext>
            </a:extLst>
          </p:cNvPr>
          <p:cNvSpPr txBox="1"/>
          <p:nvPr/>
        </p:nvSpPr>
        <p:spPr>
          <a:xfrm>
            <a:off x="2571934" y="5496225"/>
            <a:ext cx="44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14" name="Pravokutnik: nakošeni 313">
            <a:extLst>
              <a:ext uri="{FF2B5EF4-FFF2-40B4-BE49-F238E27FC236}">
                <a16:creationId xmlns:a16="http://schemas.microsoft.com/office/drawing/2014/main" id="{FA416472-F047-443D-9178-6E1DC6311C54}"/>
              </a:ext>
            </a:extLst>
          </p:cNvPr>
          <p:cNvSpPr/>
          <p:nvPr/>
        </p:nvSpPr>
        <p:spPr>
          <a:xfrm>
            <a:off x="6874074" y="5960267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5" name="Pravokutnik: nakošeni 314">
            <a:extLst>
              <a:ext uri="{FF2B5EF4-FFF2-40B4-BE49-F238E27FC236}">
                <a16:creationId xmlns:a16="http://schemas.microsoft.com/office/drawing/2014/main" id="{83CC9CC6-43D5-4D44-9500-36A03BBF4F34}"/>
              </a:ext>
            </a:extLst>
          </p:cNvPr>
          <p:cNvSpPr/>
          <p:nvPr/>
        </p:nvSpPr>
        <p:spPr>
          <a:xfrm>
            <a:off x="7496199" y="5961127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6" name="Pravokutnik: nakošeni 315">
            <a:extLst>
              <a:ext uri="{FF2B5EF4-FFF2-40B4-BE49-F238E27FC236}">
                <a16:creationId xmlns:a16="http://schemas.microsoft.com/office/drawing/2014/main" id="{35E99F16-A693-4656-A6FA-D588CDC9AD4C}"/>
              </a:ext>
            </a:extLst>
          </p:cNvPr>
          <p:cNvSpPr/>
          <p:nvPr/>
        </p:nvSpPr>
        <p:spPr>
          <a:xfrm>
            <a:off x="8118324" y="596284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7" name="TekstniOkvir 316">
            <a:extLst>
              <a:ext uri="{FF2B5EF4-FFF2-40B4-BE49-F238E27FC236}">
                <a16:creationId xmlns:a16="http://schemas.microsoft.com/office/drawing/2014/main" id="{AD33EA78-4030-45C9-8396-9E338935B03A}"/>
              </a:ext>
            </a:extLst>
          </p:cNvPr>
          <p:cNvSpPr txBox="1"/>
          <p:nvPr/>
        </p:nvSpPr>
        <p:spPr>
          <a:xfrm>
            <a:off x="7590852" y="598170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318" name="TekstniOkvir 317">
            <a:extLst>
              <a:ext uri="{FF2B5EF4-FFF2-40B4-BE49-F238E27FC236}">
                <a16:creationId xmlns:a16="http://schemas.microsoft.com/office/drawing/2014/main" id="{4C98B368-E490-4D77-8D75-FD675EC9F61E}"/>
              </a:ext>
            </a:extLst>
          </p:cNvPr>
          <p:cNvSpPr txBox="1"/>
          <p:nvPr/>
        </p:nvSpPr>
        <p:spPr>
          <a:xfrm>
            <a:off x="6978080" y="598358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319" name="TekstniOkvir 318">
            <a:extLst>
              <a:ext uri="{FF2B5EF4-FFF2-40B4-BE49-F238E27FC236}">
                <a16:creationId xmlns:a16="http://schemas.microsoft.com/office/drawing/2014/main" id="{32D0A806-5B7A-40B0-B224-3316309CD890}"/>
              </a:ext>
            </a:extLst>
          </p:cNvPr>
          <p:cNvSpPr txBox="1"/>
          <p:nvPr/>
        </p:nvSpPr>
        <p:spPr>
          <a:xfrm>
            <a:off x="8203624" y="598076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320" name="Pravokutnik: nakošeni 319">
            <a:extLst>
              <a:ext uri="{FF2B5EF4-FFF2-40B4-BE49-F238E27FC236}">
                <a16:creationId xmlns:a16="http://schemas.microsoft.com/office/drawing/2014/main" id="{49F1ADBB-E3E3-4688-8902-31A9D64AB6C4}"/>
              </a:ext>
            </a:extLst>
          </p:cNvPr>
          <p:cNvSpPr/>
          <p:nvPr/>
        </p:nvSpPr>
        <p:spPr>
          <a:xfrm>
            <a:off x="5538124" y="334147"/>
            <a:ext cx="754222" cy="6115023"/>
          </a:xfrm>
          <a:prstGeom prst="beve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1" name="Pravokutnik: nakošeni 330">
            <a:extLst>
              <a:ext uri="{FF2B5EF4-FFF2-40B4-BE49-F238E27FC236}">
                <a16:creationId xmlns:a16="http://schemas.microsoft.com/office/drawing/2014/main" id="{D7D3596F-5186-4988-BAD7-79F47EDC06A4}"/>
              </a:ext>
            </a:extLst>
          </p:cNvPr>
          <p:cNvSpPr/>
          <p:nvPr/>
        </p:nvSpPr>
        <p:spPr>
          <a:xfrm>
            <a:off x="8757217" y="596352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32" name="TekstniOkvir 331">
            <a:extLst>
              <a:ext uri="{FF2B5EF4-FFF2-40B4-BE49-F238E27FC236}">
                <a16:creationId xmlns:a16="http://schemas.microsoft.com/office/drawing/2014/main" id="{AF9AB6AD-C528-4C82-849D-4237FF40B6DE}"/>
              </a:ext>
            </a:extLst>
          </p:cNvPr>
          <p:cNvSpPr txBox="1"/>
          <p:nvPr/>
        </p:nvSpPr>
        <p:spPr>
          <a:xfrm>
            <a:off x="8842517" y="598144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33" name="Pravokutnik: nakošeni 332">
            <a:extLst>
              <a:ext uri="{FF2B5EF4-FFF2-40B4-BE49-F238E27FC236}">
                <a16:creationId xmlns:a16="http://schemas.microsoft.com/office/drawing/2014/main" id="{F36EB93C-792E-478D-85F2-69FD1123E17D}"/>
              </a:ext>
            </a:extLst>
          </p:cNvPr>
          <p:cNvSpPr/>
          <p:nvPr/>
        </p:nvSpPr>
        <p:spPr>
          <a:xfrm>
            <a:off x="9379342" y="596267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34" name="TekstniOkvir 333">
            <a:extLst>
              <a:ext uri="{FF2B5EF4-FFF2-40B4-BE49-F238E27FC236}">
                <a16:creationId xmlns:a16="http://schemas.microsoft.com/office/drawing/2014/main" id="{077E4B9B-104E-45F7-9BFE-777B4968D15D}"/>
              </a:ext>
            </a:extLst>
          </p:cNvPr>
          <p:cNvSpPr txBox="1"/>
          <p:nvPr/>
        </p:nvSpPr>
        <p:spPr>
          <a:xfrm>
            <a:off x="9455289" y="597956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35" name="TekstniOkvir 334">
            <a:extLst>
              <a:ext uri="{FF2B5EF4-FFF2-40B4-BE49-F238E27FC236}">
                <a16:creationId xmlns:a16="http://schemas.microsoft.com/office/drawing/2014/main" id="{184750FC-01B1-4316-B9E1-4FCA5BC61D74}"/>
              </a:ext>
            </a:extLst>
          </p:cNvPr>
          <p:cNvSpPr txBox="1"/>
          <p:nvPr/>
        </p:nvSpPr>
        <p:spPr>
          <a:xfrm>
            <a:off x="666959" y="2100466"/>
            <a:ext cx="311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Središnja ovojnica oka.</a:t>
            </a:r>
          </a:p>
        </p:txBody>
      </p:sp>
      <p:sp>
        <p:nvSpPr>
          <p:cNvPr id="336" name="TekstniOkvir 335">
            <a:extLst>
              <a:ext uri="{FF2B5EF4-FFF2-40B4-BE49-F238E27FC236}">
                <a16:creationId xmlns:a16="http://schemas.microsoft.com/office/drawing/2014/main" id="{3209D83C-F2BF-48E3-B45D-3168F36CA667}"/>
              </a:ext>
            </a:extLst>
          </p:cNvPr>
          <p:cNvSpPr txBox="1"/>
          <p:nvPr/>
        </p:nvSpPr>
        <p:spPr>
          <a:xfrm>
            <a:off x="197823" y="3001742"/>
            <a:ext cx="402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Na njoj se lome zrake svjetlosti.</a:t>
            </a:r>
          </a:p>
        </p:txBody>
      </p:sp>
      <p:sp>
        <p:nvSpPr>
          <p:cNvPr id="337" name="TekstniOkvir 336">
            <a:extLst>
              <a:ext uri="{FF2B5EF4-FFF2-40B4-BE49-F238E27FC236}">
                <a16:creationId xmlns:a16="http://schemas.microsoft.com/office/drawing/2014/main" id="{484542E7-6913-4E2B-ABFC-7B480426D1D8}"/>
              </a:ext>
            </a:extLst>
          </p:cNvPr>
          <p:cNvSpPr txBox="1"/>
          <p:nvPr/>
        </p:nvSpPr>
        <p:spPr>
          <a:xfrm>
            <a:off x="32298" y="5485874"/>
            <a:ext cx="74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11.</a:t>
            </a:r>
          </a:p>
        </p:txBody>
      </p:sp>
      <p:sp>
        <p:nvSpPr>
          <p:cNvPr id="338" name="TekstniOkvir 337">
            <a:extLst>
              <a:ext uri="{FF2B5EF4-FFF2-40B4-BE49-F238E27FC236}">
                <a16:creationId xmlns:a16="http://schemas.microsoft.com/office/drawing/2014/main" id="{216D1B2A-A153-4441-8F65-D69AB0D88740}"/>
              </a:ext>
            </a:extLst>
          </p:cNvPr>
          <p:cNvSpPr txBox="1"/>
          <p:nvPr/>
        </p:nvSpPr>
        <p:spPr>
          <a:xfrm>
            <a:off x="4370960" y="5985250"/>
            <a:ext cx="74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12.</a:t>
            </a:r>
          </a:p>
        </p:txBody>
      </p:sp>
      <p:sp>
        <p:nvSpPr>
          <p:cNvPr id="339" name="TekstniOkvir 338">
            <a:extLst>
              <a:ext uri="{FF2B5EF4-FFF2-40B4-BE49-F238E27FC236}">
                <a16:creationId xmlns:a16="http://schemas.microsoft.com/office/drawing/2014/main" id="{3926FDDD-AA2F-4281-8E8B-E3039401B866}"/>
              </a:ext>
            </a:extLst>
          </p:cNvPr>
          <p:cNvSpPr txBox="1"/>
          <p:nvPr/>
        </p:nvSpPr>
        <p:spPr>
          <a:xfrm>
            <a:off x="-280935" y="1175612"/>
            <a:ext cx="428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Prednji prozirni dio oka.</a:t>
            </a:r>
          </a:p>
        </p:txBody>
      </p:sp>
      <p:sp>
        <p:nvSpPr>
          <p:cNvPr id="340" name="TekstniOkvir 339">
            <a:extLst>
              <a:ext uri="{FF2B5EF4-FFF2-40B4-BE49-F238E27FC236}">
                <a16:creationId xmlns:a16="http://schemas.microsoft.com/office/drawing/2014/main" id="{4E2FE0AC-809D-46D3-9111-92538D980003}"/>
              </a:ext>
            </a:extLst>
          </p:cNvPr>
          <p:cNvSpPr txBox="1"/>
          <p:nvPr/>
        </p:nvSpPr>
        <p:spPr>
          <a:xfrm>
            <a:off x="230262" y="117916"/>
            <a:ext cx="4663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11.Mana oka, udaljeni predmeti ne vide se jasno.</a:t>
            </a:r>
          </a:p>
        </p:txBody>
      </p:sp>
      <p:sp>
        <p:nvSpPr>
          <p:cNvPr id="341" name="Pravokutnik: nakošeni 340">
            <a:extLst>
              <a:ext uri="{FF2B5EF4-FFF2-40B4-BE49-F238E27FC236}">
                <a16:creationId xmlns:a16="http://schemas.microsoft.com/office/drawing/2014/main" id="{BDC6B277-5164-47E6-8C51-349636080D62}"/>
              </a:ext>
            </a:extLst>
          </p:cNvPr>
          <p:cNvSpPr/>
          <p:nvPr/>
        </p:nvSpPr>
        <p:spPr>
          <a:xfrm>
            <a:off x="6899202" y="341976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42" name="TekstniOkvir 341">
            <a:extLst>
              <a:ext uri="{FF2B5EF4-FFF2-40B4-BE49-F238E27FC236}">
                <a16:creationId xmlns:a16="http://schemas.microsoft.com/office/drawing/2014/main" id="{A6B2CFA3-C7DB-4C69-AFF6-E288043ED113}"/>
              </a:ext>
            </a:extLst>
          </p:cNvPr>
          <p:cNvSpPr txBox="1"/>
          <p:nvPr/>
        </p:nvSpPr>
        <p:spPr>
          <a:xfrm>
            <a:off x="6975149" y="343666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Ć</a:t>
            </a:r>
          </a:p>
        </p:txBody>
      </p:sp>
      <p:sp>
        <p:nvSpPr>
          <p:cNvPr id="343" name="TekstniOkvir 342">
            <a:extLst>
              <a:ext uri="{FF2B5EF4-FFF2-40B4-BE49-F238E27FC236}">
                <a16:creationId xmlns:a16="http://schemas.microsoft.com/office/drawing/2014/main" id="{8D0F5D51-BDD9-4DAB-8372-EF929A48D052}"/>
              </a:ext>
            </a:extLst>
          </p:cNvPr>
          <p:cNvSpPr txBox="1"/>
          <p:nvPr/>
        </p:nvSpPr>
        <p:spPr>
          <a:xfrm>
            <a:off x="1295361" y="6059402"/>
            <a:ext cx="313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Daje boju oku.</a:t>
            </a:r>
          </a:p>
        </p:txBody>
      </p:sp>
      <p:sp>
        <p:nvSpPr>
          <p:cNvPr id="345" name="TekstniOkvir 344">
            <a:extLst>
              <a:ext uri="{FF2B5EF4-FFF2-40B4-BE49-F238E27FC236}">
                <a16:creationId xmlns:a16="http://schemas.microsoft.com/office/drawing/2014/main" id="{5CF03119-1731-4B33-986B-0FE1E910480D}"/>
              </a:ext>
            </a:extLst>
          </p:cNvPr>
          <p:cNvSpPr txBox="1"/>
          <p:nvPr/>
        </p:nvSpPr>
        <p:spPr>
          <a:xfrm>
            <a:off x="3186858" y="5494945"/>
            <a:ext cx="44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2863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1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3" grpId="0"/>
      <p:bldP spid="64" grpId="0"/>
      <p:bldP spid="65" grpId="0"/>
      <p:bldP spid="69" grpId="0"/>
      <p:bldP spid="70" grpId="0"/>
      <p:bldP spid="71" grpId="0"/>
      <p:bldP spid="78" grpId="0"/>
      <p:bldP spid="82" grpId="0"/>
      <p:bldP spid="83" grpId="0"/>
      <p:bldP spid="90" grpId="0"/>
      <p:bldP spid="91" grpId="0"/>
      <p:bldP spid="92" grpId="0"/>
      <p:bldP spid="96" grpId="0"/>
      <p:bldP spid="97" grpId="0"/>
      <p:bldP spid="98" grpId="0"/>
      <p:bldP spid="104" grpId="0"/>
      <p:bldP spid="105" grpId="0"/>
      <p:bldP spid="106" grpId="0"/>
      <p:bldP spid="110" grpId="0"/>
      <p:bldP spid="111" grpId="0"/>
      <p:bldP spid="118" grpId="0"/>
      <p:bldP spid="120" grpId="0"/>
      <p:bldP spid="123" grpId="0"/>
      <p:bldP spid="124" grpId="0"/>
      <p:bldP spid="126" grpId="0"/>
      <p:bldP spid="132" grpId="0"/>
      <p:bldP spid="133" grpId="0"/>
      <p:bldP spid="134" grpId="0"/>
      <p:bldP spid="146" grpId="0"/>
      <p:bldP spid="150" grpId="0"/>
      <p:bldP spid="151" grpId="0"/>
      <p:bldP spid="152" grpId="0"/>
      <p:bldP spid="155" grpId="0"/>
      <p:bldP spid="156" grpId="0"/>
      <p:bldP spid="166" grpId="0"/>
      <p:bldP spid="168" grpId="0"/>
      <p:bldP spid="180" grpId="0"/>
      <p:bldP spid="181" grpId="0"/>
      <p:bldP spid="182" grpId="0"/>
      <p:bldP spid="186" grpId="0"/>
      <p:bldP spid="187" grpId="0"/>
      <p:bldP spid="188" grpId="0"/>
      <p:bldP spid="210" grpId="0"/>
      <p:bldP spid="211" grpId="0"/>
      <p:bldP spid="212" grpId="0"/>
      <p:bldP spid="214" grpId="0"/>
      <p:bldP spid="224" grpId="0"/>
      <p:bldP spid="224" grpId="1"/>
      <p:bldP spid="228" grpId="0"/>
      <p:bldP spid="228" grpId="1"/>
      <p:bldP spid="229" grpId="0"/>
      <p:bldP spid="229" grpId="1"/>
      <p:bldP spid="230" grpId="0"/>
      <p:bldP spid="230" grpId="1"/>
      <p:bldP spid="234" grpId="0"/>
      <p:bldP spid="234" grpId="1"/>
      <p:bldP spid="234" grpId="2"/>
      <p:bldP spid="235" grpId="0"/>
      <p:bldP spid="235" grpId="1"/>
      <p:bldP spid="237" grpId="0"/>
      <p:bldP spid="237" grpId="1"/>
      <p:bldP spid="159" grpId="0"/>
      <p:bldP spid="170" grpId="0"/>
      <p:bldP spid="189" grpId="0"/>
      <p:bldP spid="190" grpId="0"/>
      <p:bldP spid="191" grpId="0"/>
      <p:bldP spid="193" grpId="0"/>
      <p:bldP spid="195" grpId="0"/>
      <p:bldP spid="201" grpId="0"/>
      <p:bldP spid="202" grpId="0"/>
      <p:bldP spid="238" grpId="0"/>
      <p:bldP spid="239" grpId="0"/>
      <p:bldP spid="240" grpId="0"/>
      <p:bldP spid="242" grpId="0"/>
      <p:bldP spid="244" grpId="0"/>
      <p:bldP spid="247" grpId="0"/>
      <p:bldP spid="248" grpId="0"/>
      <p:bldP spid="250" grpId="0"/>
      <p:bldP spid="252" grpId="0"/>
      <p:bldP spid="254" grpId="0"/>
      <p:bldP spid="256" grpId="0"/>
      <p:bldP spid="259" grpId="0"/>
      <p:bldP spid="260" grpId="0"/>
      <p:bldP spid="262" grpId="0"/>
      <p:bldP spid="266" grpId="0"/>
      <p:bldP spid="267" grpId="0"/>
      <p:bldP spid="268" grpId="0"/>
      <p:bldP spid="270" grpId="0"/>
      <p:bldP spid="272" grpId="0"/>
      <p:bldP spid="274" grpId="0"/>
      <p:bldP spid="280" grpId="0"/>
      <p:bldP spid="281" grpId="0"/>
      <p:bldP spid="285" grpId="0"/>
      <p:bldP spid="289" grpId="0"/>
      <p:bldP spid="291" grpId="0"/>
      <p:bldP spid="293" grpId="0"/>
      <p:bldP spid="297" grpId="0"/>
      <p:bldP spid="298" grpId="0"/>
      <p:bldP spid="299" grpId="0"/>
      <p:bldP spid="301" grpId="0"/>
      <p:bldP spid="309" grpId="0"/>
      <p:bldP spid="310" grpId="0"/>
      <p:bldP spid="311" grpId="0"/>
      <p:bldP spid="313" grpId="0"/>
      <p:bldP spid="317" grpId="0"/>
      <p:bldP spid="318" grpId="0"/>
      <p:bldP spid="319" grpId="0"/>
      <p:bldP spid="320" grpId="0" animBg="1"/>
      <p:bldP spid="332" grpId="0"/>
      <p:bldP spid="334" grpId="0"/>
      <p:bldP spid="335" grpId="0"/>
      <p:bldP spid="335" grpId="1"/>
      <p:bldP spid="336" grpId="0"/>
      <p:bldP spid="336" grpId="1"/>
      <p:bldP spid="339" grpId="0"/>
      <p:bldP spid="339" grpId="1"/>
      <p:bldP spid="340" grpId="1"/>
      <p:bldP spid="340" grpId="2"/>
      <p:bldP spid="342" grpId="0"/>
      <p:bldP spid="343" grpId="0"/>
      <p:bldP spid="343" grpId="1"/>
      <p:bldP spid="3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C30B54C7-7262-4165-96C2-444AB0B6BB4A}"/>
              </a:ext>
            </a:extLst>
          </p:cNvPr>
          <p:cNvSpPr txBox="1"/>
          <p:nvPr/>
        </p:nvSpPr>
        <p:spPr>
          <a:xfrm>
            <a:off x="46694" y="362880"/>
            <a:ext cx="343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Organ kojim osjećamo okuse.</a:t>
            </a:r>
          </a:p>
        </p:txBody>
      </p:sp>
      <p:sp>
        <p:nvSpPr>
          <p:cNvPr id="61" name="Pravokutnik: nakošeni 60">
            <a:extLst>
              <a:ext uri="{FF2B5EF4-FFF2-40B4-BE49-F238E27FC236}">
                <a16:creationId xmlns:a16="http://schemas.microsoft.com/office/drawing/2014/main" id="{CEB718CB-4AD3-44DE-B2A7-668FB5AF9CCA}"/>
              </a:ext>
            </a:extLst>
          </p:cNvPr>
          <p:cNvSpPr/>
          <p:nvPr/>
        </p:nvSpPr>
        <p:spPr>
          <a:xfrm>
            <a:off x="4105044" y="1309696"/>
            <a:ext cx="612559" cy="512576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2" name="TekstniOkvir 61">
            <a:extLst>
              <a:ext uri="{FF2B5EF4-FFF2-40B4-BE49-F238E27FC236}">
                <a16:creationId xmlns:a16="http://schemas.microsoft.com/office/drawing/2014/main" id="{3C007E98-8F1C-4C82-B78C-E71A21781BB5}"/>
              </a:ext>
            </a:extLst>
          </p:cNvPr>
          <p:cNvSpPr txBox="1"/>
          <p:nvPr/>
        </p:nvSpPr>
        <p:spPr>
          <a:xfrm>
            <a:off x="4198083" y="1335957"/>
            <a:ext cx="39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67" name="Pravokutnik: nakošeni 66">
            <a:extLst>
              <a:ext uri="{FF2B5EF4-FFF2-40B4-BE49-F238E27FC236}">
                <a16:creationId xmlns:a16="http://schemas.microsoft.com/office/drawing/2014/main" id="{02D3252B-13FB-434E-972A-99A065593100}"/>
              </a:ext>
            </a:extLst>
          </p:cNvPr>
          <p:cNvSpPr/>
          <p:nvPr/>
        </p:nvSpPr>
        <p:spPr>
          <a:xfrm>
            <a:off x="5962392" y="134576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2" name="Pravokutnik: nakošeni 71">
            <a:extLst>
              <a:ext uri="{FF2B5EF4-FFF2-40B4-BE49-F238E27FC236}">
                <a16:creationId xmlns:a16="http://schemas.microsoft.com/office/drawing/2014/main" id="{585AB82B-10CB-433B-A73F-C1E77C75F32C}"/>
              </a:ext>
            </a:extLst>
          </p:cNvPr>
          <p:cNvSpPr/>
          <p:nvPr/>
        </p:nvSpPr>
        <p:spPr>
          <a:xfrm>
            <a:off x="4105044" y="814478"/>
            <a:ext cx="612559" cy="512576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6" name="TekstniOkvir 75">
            <a:extLst>
              <a:ext uri="{FF2B5EF4-FFF2-40B4-BE49-F238E27FC236}">
                <a16:creationId xmlns:a16="http://schemas.microsoft.com/office/drawing/2014/main" id="{0F3C6EA7-A670-484A-9E0F-0B5ADE09B497}"/>
              </a:ext>
            </a:extLst>
          </p:cNvPr>
          <p:cNvSpPr txBox="1"/>
          <p:nvPr/>
        </p:nvSpPr>
        <p:spPr>
          <a:xfrm>
            <a:off x="4179377" y="83505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99" name="Pravokutnik: nakošeni 98">
            <a:extLst>
              <a:ext uri="{FF2B5EF4-FFF2-40B4-BE49-F238E27FC236}">
                <a16:creationId xmlns:a16="http://schemas.microsoft.com/office/drawing/2014/main" id="{3AD6F49F-B781-40C6-B82B-90304F458684}"/>
              </a:ext>
            </a:extLst>
          </p:cNvPr>
          <p:cNvSpPr/>
          <p:nvPr/>
        </p:nvSpPr>
        <p:spPr>
          <a:xfrm>
            <a:off x="4101217" y="183618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5" name="TekstniOkvir 104">
            <a:extLst>
              <a:ext uri="{FF2B5EF4-FFF2-40B4-BE49-F238E27FC236}">
                <a16:creationId xmlns:a16="http://schemas.microsoft.com/office/drawing/2014/main" id="{2DE64E98-6B86-49BA-AE36-0AEFB89951B8}"/>
              </a:ext>
            </a:extLst>
          </p:cNvPr>
          <p:cNvSpPr txBox="1"/>
          <p:nvPr/>
        </p:nvSpPr>
        <p:spPr>
          <a:xfrm>
            <a:off x="4205223" y="185950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114" name="Pravokutnik: nakošeni 113">
            <a:extLst>
              <a:ext uri="{FF2B5EF4-FFF2-40B4-BE49-F238E27FC236}">
                <a16:creationId xmlns:a16="http://schemas.microsoft.com/office/drawing/2014/main" id="{54DD95F9-4F4F-4580-94F8-ADD4A0CBEF2F}"/>
              </a:ext>
            </a:extLst>
          </p:cNvPr>
          <p:cNvSpPr/>
          <p:nvPr/>
        </p:nvSpPr>
        <p:spPr>
          <a:xfrm>
            <a:off x="3493624" y="235895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5" name="Pravokutnik: nakošeni 114">
            <a:extLst>
              <a:ext uri="{FF2B5EF4-FFF2-40B4-BE49-F238E27FC236}">
                <a16:creationId xmlns:a16="http://schemas.microsoft.com/office/drawing/2014/main" id="{E6B61767-35AE-4D96-9A27-C1B237468054}"/>
              </a:ext>
            </a:extLst>
          </p:cNvPr>
          <p:cNvSpPr/>
          <p:nvPr/>
        </p:nvSpPr>
        <p:spPr>
          <a:xfrm>
            <a:off x="4115749" y="236067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8" name="TekstniOkvir 117">
            <a:extLst>
              <a:ext uri="{FF2B5EF4-FFF2-40B4-BE49-F238E27FC236}">
                <a16:creationId xmlns:a16="http://schemas.microsoft.com/office/drawing/2014/main" id="{C2029F3E-739B-4D48-9864-6027F4008087}"/>
              </a:ext>
            </a:extLst>
          </p:cNvPr>
          <p:cNvSpPr txBox="1"/>
          <p:nvPr/>
        </p:nvSpPr>
        <p:spPr>
          <a:xfrm>
            <a:off x="3588277" y="237953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120" name="TekstniOkvir 119">
            <a:extLst>
              <a:ext uri="{FF2B5EF4-FFF2-40B4-BE49-F238E27FC236}">
                <a16:creationId xmlns:a16="http://schemas.microsoft.com/office/drawing/2014/main" id="{AFA2D7FA-9881-4A4F-AA9A-773BCA31B0ED}"/>
              </a:ext>
            </a:extLst>
          </p:cNvPr>
          <p:cNvSpPr txBox="1"/>
          <p:nvPr/>
        </p:nvSpPr>
        <p:spPr>
          <a:xfrm>
            <a:off x="4201049" y="237859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21" name="Pravokutnik: nakošeni 120">
            <a:extLst>
              <a:ext uri="{FF2B5EF4-FFF2-40B4-BE49-F238E27FC236}">
                <a16:creationId xmlns:a16="http://schemas.microsoft.com/office/drawing/2014/main" id="{4B632407-4552-44D5-A1DA-7F9B8411920B}"/>
              </a:ext>
            </a:extLst>
          </p:cNvPr>
          <p:cNvSpPr/>
          <p:nvPr/>
        </p:nvSpPr>
        <p:spPr>
          <a:xfrm>
            <a:off x="4737874" y="235981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2" name="Pravokutnik: nakošeni 121">
            <a:extLst>
              <a:ext uri="{FF2B5EF4-FFF2-40B4-BE49-F238E27FC236}">
                <a16:creationId xmlns:a16="http://schemas.microsoft.com/office/drawing/2014/main" id="{CE695BC7-3466-48FD-B46B-B842AE5E9D11}"/>
              </a:ext>
            </a:extLst>
          </p:cNvPr>
          <p:cNvSpPr/>
          <p:nvPr/>
        </p:nvSpPr>
        <p:spPr>
          <a:xfrm>
            <a:off x="5359999" y="235723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3" name="TekstniOkvir 122">
            <a:extLst>
              <a:ext uri="{FF2B5EF4-FFF2-40B4-BE49-F238E27FC236}">
                <a16:creationId xmlns:a16="http://schemas.microsoft.com/office/drawing/2014/main" id="{A013394C-64E3-46D3-A163-36CCF8BD71C2}"/>
              </a:ext>
            </a:extLst>
          </p:cNvPr>
          <p:cNvSpPr txBox="1"/>
          <p:nvPr/>
        </p:nvSpPr>
        <p:spPr>
          <a:xfrm>
            <a:off x="4813821" y="237670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24" name="TekstniOkvir 123">
            <a:extLst>
              <a:ext uri="{FF2B5EF4-FFF2-40B4-BE49-F238E27FC236}">
                <a16:creationId xmlns:a16="http://schemas.microsoft.com/office/drawing/2014/main" id="{48051DCF-1F5A-4AA5-9112-6038C27749B0}"/>
              </a:ext>
            </a:extLst>
          </p:cNvPr>
          <p:cNvSpPr txBox="1"/>
          <p:nvPr/>
        </p:nvSpPr>
        <p:spPr>
          <a:xfrm>
            <a:off x="5426593" y="237765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25" name="Pravokutnik: nakošeni 124">
            <a:extLst>
              <a:ext uri="{FF2B5EF4-FFF2-40B4-BE49-F238E27FC236}">
                <a16:creationId xmlns:a16="http://schemas.microsoft.com/office/drawing/2014/main" id="{59DABE9C-5B9A-4B28-BDDA-2A55F5937C1E}"/>
              </a:ext>
            </a:extLst>
          </p:cNvPr>
          <p:cNvSpPr/>
          <p:nvPr/>
        </p:nvSpPr>
        <p:spPr>
          <a:xfrm>
            <a:off x="5957737" y="2357065"/>
            <a:ext cx="612559" cy="512576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6" name="TekstniOkvir 125">
            <a:extLst>
              <a:ext uri="{FF2B5EF4-FFF2-40B4-BE49-F238E27FC236}">
                <a16:creationId xmlns:a16="http://schemas.microsoft.com/office/drawing/2014/main" id="{3B0101CA-FDA0-4737-A788-9FA343FBCE77}"/>
              </a:ext>
            </a:extLst>
          </p:cNvPr>
          <p:cNvSpPr txBox="1"/>
          <p:nvPr/>
        </p:nvSpPr>
        <p:spPr>
          <a:xfrm>
            <a:off x="6056119" y="237576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500A00C-0791-48FB-975F-CDBA5E7E154A}"/>
              </a:ext>
            </a:extLst>
          </p:cNvPr>
          <p:cNvSpPr txBox="1"/>
          <p:nvPr/>
        </p:nvSpPr>
        <p:spPr>
          <a:xfrm>
            <a:off x="4171453" y="274639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1.</a:t>
            </a:r>
          </a:p>
        </p:txBody>
      </p:sp>
      <p:sp>
        <p:nvSpPr>
          <p:cNvPr id="215" name="TekstniOkvir 214">
            <a:extLst>
              <a:ext uri="{FF2B5EF4-FFF2-40B4-BE49-F238E27FC236}">
                <a16:creationId xmlns:a16="http://schemas.microsoft.com/office/drawing/2014/main" id="{CE71D1F5-8924-44E3-9B00-FA057B6A924C}"/>
              </a:ext>
            </a:extLst>
          </p:cNvPr>
          <p:cNvSpPr txBox="1"/>
          <p:nvPr/>
        </p:nvSpPr>
        <p:spPr>
          <a:xfrm>
            <a:off x="6083678" y="846123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2.</a:t>
            </a:r>
          </a:p>
        </p:txBody>
      </p:sp>
      <p:sp>
        <p:nvSpPr>
          <p:cNvPr id="216" name="TekstniOkvir 215">
            <a:extLst>
              <a:ext uri="{FF2B5EF4-FFF2-40B4-BE49-F238E27FC236}">
                <a16:creationId xmlns:a16="http://schemas.microsoft.com/office/drawing/2014/main" id="{EE39C7F4-5204-4A64-8AE8-BB0CE788C03F}"/>
              </a:ext>
            </a:extLst>
          </p:cNvPr>
          <p:cNvSpPr txBox="1"/>
          <p:nvPr/>
        </p:nvSpPr>
        <p:spPr>
          <a:xfrm>
            <a:off x="5563753" y="1864114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3.</a:t>
            </a:r>
          </a:p>
        </p:txBody>
      </p:sp>
      <p:sp>
        <p:nvSpPr>
          <p:cNvPr id="217" name="TekstniOkvir 216">
            <a:extLst>
              <a:ext uri="{FF2B5EF4-FFF2-40B4-BE49-F238E27FC236}">
                <a16:creationId xmlns:a16="http://schemas.microsoft.com/office/drawing/2014/main" id="{6EA43C4F-9E0E-4FB2-95BF-2C2318B4E9CF}"/>
              </a:ext>
            </a:extLst>
          </p:cNvPr>
          <p:cNvSpPr txBox="1"/>
          <p:nvPr/>
        </p:nvSpPr>
        <p:spPr>
          <a:xfrm>
            <a:off x="3028523" y="2325448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4.</a:t>
            </a:r>
          </a:p>
        </p:txBody>
      </p:sp>
      <p:sp>
        <p:nvSpPr>
          <p:cNvPr id="219" name="TekstniOkvir 218">
            <a:extLst>
              <a:ext uri="{FF2B5EF4-FFF2-40B4-BE49-F238E27FC236}">
                <a16:creationId xmlns:a16="http://schemas.microsoft.com/office/drawing/2014/main" id="{970C6983-AE51-4FFB-B98D-FF57782841E1}"/>
              </a:ext>
            </a:extLst>
          </p:cNvPr>
          <p:cNvSpPr txBox="1"/>
          <p:nvPr/>
        </p:nvSpPr>
        <p:spPr>
          <a:xfrm>
            <a:off x="6786353" y="3376357"/>
            <a:ext cx="52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6.</a:t>
            </a:r>
          </a:p>
        </p:txBody>
      </p:sp>
      <p:sp>
        <p:nvSpPr>
          <p:cNvPr id="157" name="Pravokutnik: nakošeni 156">
            <a:extLst>
              <a:ext uri="{FF2B5EF4-FFF2-40B4-BE49-F238E27FC236}">
                <a16:creationId xmlns:a16="http://schemas.microsoft.com/office/drawing/2014/main" id="{3BBD13D8-9C75-45BF-9778-45DB67CC6E5E}"/>
              </a:ext>
            </a:extLst>
          </p:cNvPr>
          <p:cNvSpPr/>
          <p:nvPr/>
        </p:nvSpPr>
        <p:spPr>
          <a:xfrm>
            <a:off x="6587269" y="185153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8" name="TekstniOkvir 157">
            <a:extLst>
              <a:ext uri="{FF2B5EF4-FFF2-40B4-BE49-F238E27FC236}">
                <a16:creationId xmlns:a16="http://schemas.microsoft.com/office/drawing/2014/main" id="{CC472290-B713-433F-ADF8-9DC924FCA22A}"/>
              </a:ext>
            </a:extLst>
          </p:cNvPr>
          <p:cNvSpPr txBox="1"/>
          <p:nvPr/>
        </p:nvSpPr>
        <p:spPr>
          <a:xfrm>
            <a:off x="6666391" y="186727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159" name="Pravokutnik: nakošeni 158">
            <a:extLst>
              <a:ext uri="{FF2B5EF4-FFF2-40B4-BE49-F238E27FC236}">
                <a16:creationId xmlns:a16="http://schemas.microsoft.com/office/drawing/2014/main" id="{AAC82DD3-260C-41F3-8DC5-7617898F2D5F}"/>
              </a:ext>
            </a:extLst>
          </p:cNvPr>
          <p:cNvSpPr/>
          <p:nvPr/>
        </p:nvSpPr>
        <p:spPr>
          <a:xfrm>
            <a:off x="7205694" y="184795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0" name="TekstniOkvir 159">
            <a:extLst>
              <a:ext uri="{FF2B5EF4-FFF2-40B4-BE49-F238E27FC236}">
                <a16:creationId xmlns:a16="http://schemas.microsoft.com/office/drawing/2014/main" id="{506CAD6A-368B-4817-A9E1-11CD2D79E690}"/>
              </a:ext>
            </a:extLst>
          </p:cNvPr>
          <p:cNvSpPr txBox="1"/>
          <p:nvPr/>
        </p:nvSpPr>
        <p:spPr>
          <a:xfrm>
            <a:off x="7274615" y="186727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170" name="Pravokutnik: nakošeni 169">
            <a:extLst>
              <a:ext uri="{FF2B5EF4-FFF2-40B4-BE49-F238E27FC236}">
                <a16:creationId xmlns:a16="http://schemas.microsoft.com/office/drawing/2014/main" id="{B0E38588-CDF3-4125-B86E-27C0A1CD3438}"/>
              </a:ext>
            </a:extLst>
          </p:cNvPr>
          <p:cNvSpPr/>
          <p:nvPr/>
        </p:nvSpPr>
        <p:spPr>
          <a:xfrm>
            <a:off x="7823693" y="184795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1" name="TekstniOkvir 170">
            <a:extLst>
              <a:ext uri="{FF2B5EF4-FFF2-40B4-BE49-F238E27FC236}">
                <a16:creationId xmlns:a16="http://schemas.microsoft.com/office/drawing/2014/main" id="{6747496B-9B47-44F5-A37C-BEE51CCE71B2}"/>
              </a:ext>
            </a:extLst>
          </p:cNvPr>
          <p:cNvSpPr txBox="1"/>
          <p:nvPr/>
        </p:nvSpPr>
        <p:spPr>
          <a:xfrm>
            <a:off x="7894723" y="186689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89" name="Pravokutnik: nakošeni 188">
            <a:extLst>
              <a:ext uri="{FF2B5EF4-FFF2-40B4-BE49-F238E27FC236}">
                <a16:creationId xmlns:a16="http://schemas.microsoft.com/office/drawing/2014/main" id="{3C624CFD-0187-4D2F-A705-B324141154B3}"/>
              </a:ext>
            </a:extLst>
          </p:cNvPr>
          <p:cNvSpPr/>
          <p:nvPr/>
        </p:nvSpPr>
        <p:spPr>
          <a:xfrm>
            <a:off x="5963111" y="185153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3" name="TekstniOkvir 192">
            <a:extLst>
              <a:ext uri="{FF2B5EF4-FFF2-40B4-BE49-F238E27FC236}">
                <a16:creationId xmlns:a16="http://schemas.microsoft.com/office/drawing/2014/main" id="{A53ED213-F14A-4AC8-ACE5-8D6357AC70E7}"/>
              </a:ext>
            </a:extLst>
          </p:cNvPr>
          <p:cNvSpPr txBox="1"/>
          <p:nvPr/>
        </p:nvSpPr>
        <p:spPr>
          <a:xfrm>
            <a:off x="6055653" y="1366038"/>
            <a:ext cx="415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94" name="TekstniOkvir 193">
            <a:extLst>
              <a:ext uri="{FF2B5EF4-FFF2-40B4-BE49-F238E27FC236}">
                <a16:creationId xmlns:a16="http://schemas.microsoft.com/office/drawing/2014/main" id="{6EAE30F5-F4DF-4A7D-AF6B-27CCCF79A230}"/>
              </a:ext>
            </a:extLst>
          </p:cNvPr>
          <p:cNvSpPr txBox="1"/>
          <p:nvPr/>
        </p:nvSpPr>
        <p:spPr>
          <a:xfrm>
            <a:off x="6045959" y="187431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269" name="Pravokutnik: nakošeni 268">
            <a:extLst>
              <a:ext uri="{FF2B5EF4-FFF2-40B4-BE49-F238E27FC236}">
                <a16:creationId xmlns:a16="http://schemas.microsoft.com/office/drawing/2014/main" id="{2F31314A-56DC-4499-B28C-D298A3B8F721}"/>
              </a:ext>
            </a:extLst>
          </p:cNvPr>
          <p:cNvSpPr/>
          <p:nvPr/>
        </p:nvSpPr>
        <p:spPr>
          <a:xfrm>
            <a:off x="7825005" y="2357065"/>
            <a:ext cx="612559" cy="512576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2" name="TekstniOkvir 271">
            <a:extLst>
              <a:ext uri="{FF2B5EF4-FFF2-40B4-BE49-F238E27FC236}">
                <a16:creationId xmlns:a16="http://schemas.microsoft.com/office/drawing/2014/main" id="{5948630E-7006-4962-AEC4-7B85B5D48FE8}"/>
              </a:ext>
            </a:extLst>
          </p:cNvPr>
          <p:cNvSpPr txBox="1"/>
          <p:nvPr/>
        </p:nvSpPr>
        <p:spPr>
          <a:xfrm>
            <a:off x="7931045" y="237362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77" name="Pravokutnik: nakošeni 276">
            <a:extLst>
              <a:ext uri="{FF2B5EF4-FFF2-40B4-BE49-F238E27FC236}">
                <a16:creationId xmlns:a16="http://schemas.microsoft.com/office/drawing/2014/main" id="{86AB21A3-30BD-451B-8C69-6AEF8305684F}"/>
              </a:ext>
            </a:extLst>
          </p:cNvPr>
          <p:cNvSpPr/>
          <p:nvPr/>
        </p:nvSpPr>
        <p:spPr>
          <a:xfrm>
            <a:off x="4128078" y="288012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8" name="TekstniOkvir 277">
            <a:extLst>
              <a:ext uri="{FF2B5EF4-FFF2-40B4-BE49-F238E27FC236}">
                <a16:creationId xmlns:a16="http://schemas.microsoft.com/office/drawing/2014/main" id="{8795C4CE-7ECD-4DB9-8C07-9586C532B80C}"/>
              </a:ext>
            </a:extLst>
          </p:cNvPr>
          <p:cNvSpPr txBox="1"/>
          <p:nvPr/>
        </p:nvSpPr>
        <p:spPr>
          <a:xfrm>
            <a:off x="4211594" y="288466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300" name="TekstniOkvir 299">
            <a:extLst>
              <a:ext uri="{FF2B5EF4-FFF2-40B4-BE49-F238E27FC236}">
                <a16:creationId xmlns:a16="http://schemas.microsoft.com/office/drawing/2014/main" id="{DDF8C4C7-14FC-45F1-BF0B-E0ED14226CF7}"/>
              </a:ext>
            </a:extLst>
          </p:cNvPr>
          <p:cNvSpPr txBox="1"/>
          <p:nvPr/>
        </p:nvSpPr>
        <p:spPr>
          <a:xfrm>
            <a:off x="-12697" y="1548454"/>
            <a:ext cx="343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Organ kojim osjećamo mirise.</a:t>
            </a:r>
          </a:p>
        </p:txBody>
      </p:sp>
      <p:sp>
        <p:nvSpPr>
          <p:cNvPr id="301" name="TekstniOkvir 300">
            <a:extLst>
              <a:ext uri="{FF2B5EF4-FFF2-40B4-BE49-F238E27FC236}">
                <a16:creationId xmlns:a16="http://schemas.microsoft.com/office/drawing/2014/main" id="{788AFE8D-0436-413D-A887-4E52EF2F2C9B}"/>
              </a:ext>
            </a:extLst>
          </p:cNvPr>
          <p:cNvSpPr txBox="1"/>
          <p:nvPr/>
        </p:nvSpPr>
        <p:spPr>
          <a:xfrm>
            <a:off x="8583604" y="1401617"/>
            <a:ext cx="343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Osjet koji osjećamo jezikom. </a:t>
            </a:r>
          </a:p>
        </p:txBody>
      </p:sp>
      <p:sp>
        <p:nvSpPr>
          <p:cNvPr id="302" name="TekstniOkvir 301">
            <a:extLst>
              <a:ext uri="{FF2B5EF4-FFF2-40B4-BE49-F238E27FC236}">
                <a16:creationId xmlns:a16="http://schemas.microsoft.com/office/drawing/2014/main" id="{6F4291A5-586C-4289-BEAD-46529074A41F}"/>
              </a:ext>
            </a:extLst>
          </p:cNvPr>
          <p:cNvSpPr txBox="1"/>
          <p:nvPr/>
        </p:nvSpPr>
        <p:spPr>
          <a:xfrm>
            <a:off x="7116394" y="323751"/>
            <a:ext cx="2934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Osjet koji osjećamo nosom.</a:t>
            </a:r>
          </a:p>
        </p:txBody>
      </p:sp>
      <p:sp>
        <p:nvSpPr>
          <p:cNvPr id="304" name="TekstniOkvir 303">
            <a:extLst>
              <a:ext uri="{FF2B5EF4-FFF2-40B4-BE49-F238E27FC236}">
                <a16:creationId xmlns:a16="http://schemas.microsoft.com/office/drawing/2014/main" id="{289BBB45-EF0A-4CF9-A7ED-ADBD8A72860D}"/>
              </a:ext>
            </a:extLst>
          </p:cNvPr>
          <p:cNvSpPr txBox="1"/>
          <p:nvPr/>
        </p:nvSpPr>
        <p:spPr>
          <a:xfrm>
            <a:off x="251703" y="2847005"/>
            <a:ext cx="278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Osjetilo vida.</a:t>
            </a:r>
          </a:p>
        </p:txBody>
      </p:sp>
      <p:sp>
        <p:nvSpPr>
          <p:cNvPr id="307" name="TekstniOkvir 306">
            <a:extLst>
              <a:ext uri="{FF2B5EF4-FFF2-40B4-BE49-F238E27FC236}">
                <a16:creationId xmlns:a16="http://schemas.microsoft.com/office/drawing/2014/main" id="{B24D54A4-EC37-47C5-8440-D63781FEA915}"/>
              </a:ext>
            </a:extLst>
          </p:cNvPr>
          <p:cNvSpPr txBox="1"/>
          <p:nvPr/>
        </p:nvSpPr>
        <p:spPr>
          <a:xfrm>
            <a:off x="721213" y="3829403"/>
            <a:ext cx="397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OD SLOVA U OZNAČENIM POLJIMA SASTAVI POJAM.</a:t>
            </a:r>
          </a:p>
        </p:txBody>
      </p:sp>
      <p:sp>
        <p:nvSpPr>
          <p:cNvPr id="138" name="Pravokutnik: nakošeni 137">
            <a:extLst>
              <a:ext uri="{FF2B5EF4-FFF2-40B4-BE49-F238E27FC236}">
                <a16:creationId xmlns:a16="http://schemas.microsoft.com/office/drawing/2014/main" id="{32B4BC00-4F85-421D-A780-F3E4EA0ADBBC}"/>
              </a:ext>
            </a:extLst>
          </p:cNvPr>
          <p:cNvSpPr/>
          <p:nvPr/>
        </p:nvSpPr>
        <p:spPr>
          <a:xfrm>
            <a:off x="3498806" y="2881214"/>
            <a:ext cx="612559" cy="512576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8" name="TekstniOkvir 147">
            <a:extLst>
              <a:ext uri="{FF2B5EF4-FFF2-40B4-BE49-F238E27FC236}">
                <a16:creationId xmlns:a16="http://schemas.microsoft.com/office/drawing/2014/main" id="{94A11495-6289-44E4-A09D-EBBD606A7AC5}"/>
              </a:ext>
            </a:extLst>
          </p:cNvPr>
          <p:cNvSpPr txBox="1"/>
          <p:nvPr/>
        </p:nvSpPr>
        <p:spPr>
          <a:xfrm>
            <a:off x="3602812" y="291469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149" name="Pravokutnik: nakošeni 148">
            <a:extLst>
              <a:ext uri="{FF2B5EF4-FFF2-40B4-BE49-F238E27FC236}">
                <a16:creationId xmlns:a16="http://schemas.microsoft.com/office/drawing/2014/main" id="{CEBC6D12-F193-4599-9167-EC266306687A}"/>
              </a:ext>
            </a:extLst>
          </p:cNvPr>
          <p:cNvSpPr/>
          <p:nvPr/>
        </p:nvSpPr>
        <p:spPr>
          <a:xfrm>
            <a:off x="4757350" y="289137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1" name="TekstniOkvir 150">
            <a:extLst>
              <a:ext uri="{FF2B5EF4-FFF2-40B4-BE49-F238E27FC236}">
                <a16:creationId xmlns:a16="http://schemas.microsoft.com/office/drawing/2014/main" id="{85940147-305C-4864-85FE-00CDE40113BC}"/>
              </a:ext>
            </a:extLst>
          </p:cNvPr>
          <p:cNvSpPr txBox="1"/>
          <p:nvPr/>
        </p:nvSpPr>
        <p:spPr>
          <a:xfrm>
            <a:off x="4841036" y="291469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152" name="Pravokutnik: nakošeni 151">
            <a:extLst>
              <a:ext uri="{FF2B5EF4-FFF2-40B4-BE49-F238E27FC236}">
                <a16:creationId xmlns:a16="http://schemas.microsoft.com/office/drawing/2014/main" id="{311B8CD5-A908-478E-BDC3-B92F4A070211}"/>
              </a:ext>
            </a:extLst>
          </p:cNvPr>
          <p:cNvSpPr/>
          <p:nvPr/>
        </p:nvSpPr>
        <p:spPr>
          <a:xfrm>
            <a:off x="7825005" y="338062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3" name="TekstniOkvir 152">
            <a:extLst>
              <a:ext uri="{FF2B5EF4-FFF2-40B4-BE49-F238E27FC236}">
                <a16:creationId xmlns:a16="http://schemas.microsoft.com/office/drawing/2014/main" id="{4E4F3F6A-450A-40C1-94C7-299B81688304}"/>
              </a:ext>
            </a:extLst>
          </p:cNvPr>
          <p:cNvSpPr txBox="1"/>
          <p:nvPr/>
        </p:nvSpPr>
        <p:spPr>
          <a:xfrm>
            <a:off x="7931045" y="339718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154" name="Pravokutnik: nakošeni 153">
            <a:extLst>
              <a:ext uri="{FF2B5EF4-FFF2-40B4-BE49-F238E27FC236}">
                <a16:creationId xmlns:a16="http://schemas.microsoft.com/office/drawing/2014/main" id="{8EECD5FC-404F-47D6-8B9F-304AB70EADA0}"/>
              </a:ext>
            </a:extLst>
          </p:cNvPr>
          <p:cNvSpPr/>
          <p:nvPr/>
        </p:nvSpPr>
        <p:spPr>
          <a:xfrm>
            <a:off x="7825005" y="286452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5" name="TekstniOkvir 154">
            <a:extLst>
              <a:ext uri="{FF2B5EF4-FFF2-40B4-BE49-F238E27FC236}">
                <a16:creationId xmlns:a16="http://schemas.microsoft.com/office/drawing/2014/main" id="{9E5B10F7-72AD-47BA-B30B-A700E3437CA9}"/>
              </a:ext>
            </a:extLst>
          </p:cNvPr>
          <p:cNvSpPr txBox="1"/>
          <p:nvPr/>
        </p:nvSpPr>
        <p:spPr>
          <a:xfrm>
            <a:off x="7931045" y="289144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177" name="Pravokutnik: nakošeni 176">
            <a:extLst>
              <a:ext uri="{FF2B5EF4-FFF2-40B4-BE49-F238E27FC236}">
                <a16:creationId xmlns:a16="http://schemas.microsoft.com/office/drawing/2014/main" id="{8450F9EB-43FC-46A7-8649-1CBC9600BC4B}"/>
              </a:ext>
            </a:extLst>
          </p:cNvPr>
          <p:cNvSpPr/>
          <p:nvPr/>
        </p:nvSpPr>
        <p:spPr>
          <a:xfrm>
            <a:off x="7217530" y="338365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8" name="TekstniOkvir 177">
            <a:extLst>
              <a:ext uri="{FF2B5EF4-FFF2-40B4-BE49-F238E27FC236}">
                <a16:creationId xmlns:a16="http://schemas.microsoft.com/office/drawing/2014/main" id="{8644692D-FEE7-4294-9A4B-BA57BA7C1109}"/>
              </a:ext>
            </a:extLst>
          </p:cNvPr>
          <p:cNvSpPr txBox="1"/>
          <p:nvPr/>
        </p:nvSpPr>
        <p:spPr>
          <a:xfrm>
            <a:off x="7313410" y="342073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186" name="Pravokutnik: nakošeni 185">
            <a:extLst>
              <a:ext uri="{FF2B5EF4-FFF2-40B4-BE49-F238E27FC236}">
                <a16:creationId xmlns:a16="http://schemas.microsoft.com/office/drawing/2014/main" id="{DC00AD7B-48C5-491F-98A1-FA24CBB80426}"/>
              </a:ext>
            </a:extLst>
          </p:cNvPr>
          <p:cNvSpPr/>
          <p:nvPr/>
        </p:nvSpPr>
        <p:spPr>
          <a:xfrm>
            <a:off x="8446384" y="387277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7" name="TekstniOkvir 186">
            <a:extLst>
              <a:ext uri="{FF2B5EF4-FFF2-40B4-BE49-F238E27FC236}">
                <a16:creationId xmlns:a16="http://schemas.microsoft.com/office/drawing/2014/main" id="{27100A44-D5DD-4962-BD96-24A58EA672D9}"/>
              </a:ext>
            </a:extLst>
          </p:cNvPr>
          <p:cNvSpPr txBox="1"/>
          <p:nvPr/>
        </p:nvSpPr>
        <p:spPr>
          <a:xfrm>
            <a:off x="8551905" y="387740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88" name="Pravokutnik: nakošeni 187">
            <a:extLst>
              <a:ext uri="{FF2B5EF4-FFF2-40B4-BE49-F238E27FC236}">
                <a16:creationId xmlns:a16="http://schemas.microsoft.com/office/drawing/2014/main" id="{2DDF02C2-160F-44D0-9F15-4CDC079C6CD3}"/>
              </a:ext>
            </a:extLst>
          </p:cNvPr>
          <p:cNvSpPr/>
          <p:nvPr/>
        </p:nvSpPr>
        <p:spPr>
          <a:xfrm>
            <a:off x="8454478" y="440288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1" name="TekstniOkvir 190">
            <a:extLst>
              <a:ext uri="{FF2B5EF4-FFF2-40B4-BE49-F238E27FC236}">
                <a16:creationId xmlns:a16="http://schemas.microsoft.com/office/drawing/2014/main" id="{57804AB0-E5C9-4A94-9866-4EBF95B9D7EE}"/>
              </a:ext>
            </a:extLst>
          </p:cNvPr>
          <p:cNvSpPr txBox="1"/>
          <p:nvPr/>
        </p:nvSpPr>
        <p:spPr>
          <a:xfrm>
            <a:off x="8553124" y="441045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192" name="Pravokutnik: nakošeni 191">
            <a:extLst>
              <a:ext uri="{FF2B5EF4-FFF2-40B4-BE49-F238E27FC236}">
                <a16:creationId xmlns:a16="http://schemas.microsoft.com/office/drawing/2014/main" id="{B8CAE67C-2DA0-45A9-8272-F8E8990C3F12}"/>
              </a:ext>
            </a:extLst>
          </p:cNvPr>
          <p:cNvSpPr/>
          <p:nvPr/>
        </p:nvSpPr>
        <p:spPr>
          <a:xfrm>
            <a:off x="8466606" y="4894627"/>
            <a:ext cx="612559" cy="512576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5" name="TekstniOkvir 194">
            <a:extLst>
              <a:ext uri="{FF2B5EF4-FFF2-40B4-BE49-F238E27FC236}">
                <a16:creationId xmlns:a16="http://schemas.microsoft.com/office/drawing/2014/main" id="{D4AA27D0-2B55-4CD8-B289-5778B97F06E6}"/>
              </a:ext>
            </a:extLst>
          </p:cNvPr>
          <p:cNvSpPr txBox="1"/>
          <p:nvPr/>
        </p:nvSpPr>
        <p:spPr>
          <a:xfrm>
            <a:off x="8531585" y="493526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96" name="Pravokutnik: nakošeni 195">
            <a:extLst>
              <a:ext uri="{FF2B5EF4-FFF2-40B4-BE49-F238E27FC236}">
                <a16:creationId xmlns:a16="http://schemas.microsoft.com/office/drawing/2014/main" id="{A125F595-258B-4823-A4B0-79A68BB3E365}"/>
              </a:ext>
            </a:extLst>
          </p:cNvPr>
          <p:cNvSpPr/>
          <p:nvPr/>
        </p:nvSpPr>
        <p:spPr>
          <a:xfrm>
            <a:off x="8464638" y="542470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7" name="TekstniOkvir 196">
            <a:extLst>
              <a:ext uri="{FF2B5EF4-FFF2-40B4-BE49-F238E27FC236}">
                <a16:creationId xmlns:a16="http://schemas.microsoft.com/office/drawing/2014/main" id="{8329BDAA-D658-43A0-84DA-42DAA7132B54}"/>
              </a:ext>
            </a:extLst>
          </p:cNvPr>
          <p:cNvSpPr txBox="1"/>
          <p:nvPr/>
        </p:nvSpPr>
        <p:spPr>
          <a:xfrm>
            <a:off x="8551905" y="542560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98" name="Pravokutnik: nakošeni 197">
            <a:extLst>
              <a:ext uri="{FF2B5EF4-FFF2-40B4-BE49-F238E27FC236}">
                <a16:creationId xmlns:a16="http://schemas.microsoft.com/office/drawing/2014/main" id="{0F2DB6BF-A8CF-4A3E-9ED3-A8AD21BA119D}"/>
              </a:ext>
            </a:extLst>
          </p:cNvPr>
          <p:cNvSpPr/>
          <p:nvPr/>
        </p:nvSpPr>
        <p:spPr>
          <a:xfrm>
            <a:off x="8464638" y="5954779"/>
            <a:ext cx="612559" cy="512576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9" name="TekstniOkvir 198">
            <a:extLst>
              <a:ext uri="{FF2B5EF4-FFF2-40B4-BE49-F238E27FC236}">
                <a16:creationId xmlns:a16="http://schemas.microsoft.com/office/drawing/2014/main" id="{4C245C12-CA4C-4441-B5FF-40C6A7F271F6}"/>
              </a:ext>
            </a:extLst>
          </p:cNvPr>
          <p:cNvSpPr txBox="1"/>
          <p:nvPr/>
        </p:nvSpPr>
        <p:spPr>
          <a:xfrm>
            <a:off x="8551905" y="593350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00" name="Pravokutnik: nakošeni 199">
            <a:extLst>
              <a:ext uri="{FF2B5EF4-FFF2-40B4-BE49-F238E27FC236}">
                <a16:creationId xmlns:a16="http://schemas.microsoft.com/office/drawing/2014/main" id="{050DF975-7A08-4896-8AA8-D3F20304A6A8}"/>
              </a:ext>
            </a:extLst>
          </p:cNvPr>
          <p:cNvSpPr/>
          <p:nvPr/>
        </p:nvSpPr>
        <p:spPr>
          <a:xfrm>
            <a:off x="8446286" y="2880126"/>
            <a:ext cx="612559" cy="512576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2" name="TekstniOkvir 201">
            <a:extLst>
              <a:ext uri="{FF2B5EF4-FFF2-40B4-BE49-F238E27FC236}">
                <a16:creationId xmlns:a16="http://schemas.microsoft.com/office/drawing/2014/main" id="{0BB6A434-6B77-4E28-9B27-65699E5C9CA5}"/>
              </a:ext>
            </a:extLst>
          </p:cNvPr>
          <p:cNvSpPr txBox="1"/>
          <p:nvPr/>
        </p:nvSpPr>
        <p:spPr>
          <a:xfrm>
            <a:off x="3034873" y="2868520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5.</a:t>
            </a:r>
          </a:p>
        </p:txBody>
      </p:sp>
      <p:sp>
        <p:nvSpPr>
          <p:cNvPr id="203" name="TekstniOkvir 202">
            <a:extLst>
              <a:ext uri="{FF2B5EF4-FFF2-40B4-BE49-F238E27FC236}">
                <a16:creationId xmlns:a16="http://schemas.microsoft.com/office/drawing/2014/main" id="{E881D6B4-9DB2-49EC-8D62-1EBAFD0F9E81}"/>
              </a:ext>
            </a:extLst>
          </p:cNvPr>
          <p:cNvSpPr txBox="1"/>
          <p:nvPr/>
        </p:nvSpPr>
        <p:spPr>
          <a:xfrm>
            <a:off x="7902801" y="1347374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7.</a:t>
            </a:r>
          </a:p>
        </p:txBody>
      </p:sp>
      <p:sp>
        <p:nvSpPr>
          <p:cNvPr id="204" name="TekstniOkvir 203">
            <a:extLst>
              <a:ext uri="{FF2B5EF4-FFF2-40B4-BE49-F238E27FC236}">
                <a16:creationId xmlns:a16="http://schemas.microsoft.com/office/drawing/2014/main" id="{87C276E2-C8A4-41A8-99E2-F1B4D2C55309}"/>
              </a:ext>
            </a:extLst>
          </p:cNvPr>
          <p:cNvSpPr txBox="1"/>
          <p:nvPr/>
        </p:nvSpPr>
        <p:spPr>
          <a:xfrm>
            <a:off x="8583604" y="2369197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8.</a:t>
            </a:r>
          </a:p>
        </p:txBody>
      </p:sp>
      <p:sp>
        <p:nvSpPr>
          <p:cNvPr id="206" name="Pravokutnik: nakošeni 205">
            <a:extLst>
              <a:ext uri="{FF2B5EF4-FFF2-40B4-BE49-F238E27FC236}">
                <a16:creationId xmlns:a16="http://schemas.microsoft.com/office/drawing/2014/main" id="{C37A0BC9-DD4B-4AAC-9CCE-248F5F47BECE}"/>
              </a:ext>
            </a:extLst>
          </p:cNvPr>
          <p:cNvSpPr/>
          <p:nvPr/>
        </p:nvSpPr>
        <p:spPr>
          <a:xfrm>
            <a:off x="8438914" y="338117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7" name="TekstniOkvir 206">
            <a:extLst>
              <a:ext uri="{FF2B5EF4-FFF2-40B4-BE49-F238E27FC236}">
                <a16:creationId xmlns:a16="http://schemas.microsoft.com/office/drawing/2014/main" id="{7FBF0ABE-A806-4E7E-A79D-90C5EC9ED3AB}"/>
              </a:ext>
            </a:extLst>
          </p:cNvPr>
          <p:cNvSpPr txBox="1"/>
          <p:nvPr/>
        </p:nvSpPr>
        <p:spPr>
          <a:xfrm>
            <a:off x="8524213" y="337635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208" name="TekstniOkvir 207">
            <a:extLst>
              <a:ext uri="{FF2B5EF4-FFF2-40B4-BE49-F238E27FC236}">
                <a16:creationId xmlns:a16="http://schemas.microsoft.com/office/drawing/2014/main" id="{D7B4ADAD-7837-403D-AE99-4137BF4DA9FF}"/>
              </a:ext>
            </a:extLst>
          </p:cNvPr>
          <p:cNvSpPr txBox="1"/>
          <p:nvPr/>
        </p:nvSpPr>
        <p:spPr>
          <a:xfrm>
            <a:off x="8531585" y="291220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209" name="TekstniOkvir 208">
            <a:extLst>
              <a:ext uri="{FF2B5EF4-FFF2-40B4-BE49-F238E27FC236}">
                <a16:creationId xmlns:a16="http://schemas.microsoft.com/office/drawing/2014/main" id="{5854BB35-2553-4D3F-B710-C911B6B20DB7}"/>
              </a:ext>
            </a:extLst>
          </p:cNvPr>
          <p:cNvSpPr txBox="1"/>
          <p:nvPr/>
        </p:nvSpPr>
        <p:spPr>
          <a:xfrm>
            <a:off x="9228601" y="3047410"/>
            <a:ext cx="278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Osjetilo sluha.</a:t>
            </a:r>
          </a:p>
        </p:txBody>
      </p:sp>
      <p:sp>
        <p:nvSpPr>
          <p:cNvPr id="210" name="TekstniOkvir 209">
            <a:extLst>
              <a:ext uri="{FF2B5EF4-FFF2-40B4-BE49-F238E27FC236}">
                <a16:creationId xmlns:a16="http://schemas.microsoft.com/office/drawing/2014/main" id="{9374EDE3-6283-43AA-A01D-D6AACBB43F16}"/>
              </a:ext>
            </a:extLst>
          </p:cNvPr>
          <p:cNvSpPr txBox="1"/>
          <p:nvPr/>
        </p:nvSpPr>
        <p:spPr>
          <a:xfrm>
            <a:off x="2273793" y="5007093"/>
            <a:ext cx="370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Mogu ga oštetiti visoki dB.</a:t>
            </a:r>
          </a:p>
        </p:txBody>
      </p:sp>
      <p:sp>
        <p:nvSpPr>
          <p:cNvPr id="211" name="TekstniOkvir 210">
            <a:extLst>
              <a:ext uri="{FF2B5EF4-FFF2-40B4-BE49-F238E27FC236}">
                <a16:creationId xmlns:a16="http://schemas.microsoft.com/office/drawing/2014/main" id="{C5C66AD2-13B6-44E8-9B4B-ED3D68D8D91A}"/>
              </a:ext>
            </a:extLst>
          </p:cNvPr>
          <p:cNvSpPr txBox="1"/>
          <p:nvPr/>
        </p:nvSpPr>
        <p:spPr>
          <a:xfrm>
            <a:off x="9233070" y="3872451"/>
            <a:ext cx="278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Osjet dublje u koži.</a:t>
            </a:r>
          </a:p>
        </p:txBody>
      </p:sp>
      <p:sp>
        <p:nvSpPr>
          <p:cNvPr id="212" name="Pravokutnik: nakošeni 211">
            <a:extLst>
              <a:ext uri="{FF2B5EF4-FFF2-40B4-BE49-F238E27FC236}">
                <a16:creationId xmlns:a16="http://schemas.microsoft.com/office/drawing/2014/main" id="{8DE33CBE-BFDA-44D7-9B12-2686E720EF8F}"/>
              </a:ext>
            </a:extLst>
          </p:cNvPr>
          <p:cNvSpPr/>
          <p:nvPr/>
        </p:nvSpPr>
        <p:spPr>
          <a:xfrm>
            <a:off x="7208213" y="594974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3" name="TekstniOkvir 212">
            <a:extLst>
              <a:ext uri="{FF2B5EF4-FFF2-40B4-BE49-F238E27FC236}">
                <a16:creationId xmlns:a16="http://schemas.microsoft.com/office/drawing/2014/main" id="{7E74D6C1-A029-49F0-A0C9-8160EC770106}"/>
              </a:ext>
            </a:extLst>
          </p:cNvPr>
          <p:cNvSpPr txBox="1"/>
          <p:nvPr/>
        </p:nvSpPr>
        <p:spPr>
          <a:xfrm>
            <a:off x="7291729" y="595428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214" name="Pravokutnik: nakošeni 213">
            <a:extLst>
              <a:ext uri="{FF2B5EF4-FFF2-40B4-BE49-F238E27FC236}">
                <a16:creationId xmlns:a16="http://schemas.microsoft.com/office/drawing/2014/main" id="{C0297FB6-4229-4044-840B-691422167FE4}"/>
              </a:ext>
            </a:extLst>
          </p:cNvPr>
          <p:cNvSpPr/>
          <p:nvPr/>
        </p:nvSpPr>
        <p:spPr>
          <a:xfrm>
            <a:off x="6578941" y="5950828"/>
            <a:ext cx="612559" cy="51257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0" name="TekstniOkvir 219">
            <a:extLst>
              <a:ext uri="{FF2B5EF4-FFF2-40B4-BE49-F238E27FC236}">
                <a16:creationId xmlns:a16="http://schemas.microsoft.com/office/drawing/2014/main" id="{2463AAC2-49D8-4512-ACEE-8AD38D84FF31}"/>
              </a:ext>
            </a:extLst>
          </p:cNvPr>
          <p:cNvSpPr txBox="1"/>
          <p:nvPr/>
        </p:nvSpPr>
        <p:spPr>
          <a:xfrm>
            <a:off x="6682947" y="599446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22" name="Pravokutnik: nakošeni 221">
            <a:extLst>
              <a:ext uri="{FF2B5EF4-FFF2-40B4-BE49-F238E27FC236}">
                <a16:creationId xmlns:a16="http://schemas.microsoft.com/office/drawing/2014/main" id="{37C05544-C2F6-4981-9A5E-D66754B948D0}"/>
              </a:ext>
            </a:extLst>
          </p:cNvPr>
          <p:cNvSpPr/>
          <p:nvPr/>
        </p:nvSpPr>
        <p:spPr>
          <a:xfrm>
            <a:off x="7837485" y="595082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3" name="TekstniOkvir 222">
            <a:extLst>
              <a:ext uri="{FF2B5EF4-FFF2-40B4-BE49-F238E27FC236}">
                <a16:creationId xmlns:a16="http://schemas.microsoft.com/office/drawing/2014/main" id="{85129A6D-9C77-4B81-8852-1A6AEF34BF68}"/>
              </a:ext>
            </a:extLst>
          </p:cNvPr>
          <p:cNvSpPr txBox="1"/>
          <p:nvPr/>
        </p:nvSpPr>
        <p:spPr>
          <a:xfrm>
            <a:off x="7931331" y="597414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</a:t>
            </a:r>
          </a:p>
        </p:txBody>
      </p:sp>
      <p:sp>
        <p:nvSpPr>
          <p:cNvPr id="224" name="TekstniOkvir 223">
            <a:extLst>
              <a:ext uri="{FF2B5EF4-FFF2-40B4-BE49-F238E27FC236}">
                <a16:creationId xmlns:a16="http://schemas.microsoft.com/office/drawing/2014/main" id="{373D285C-6FB2-4D4D-9052-15756C90EF75}"/>
              </a:ext>
            </a:extLst>
          </p:cNvPr>
          <p:cNvSpPr txBox="1"/>
          <p:nvPr/>
        </p:nvSpPr>
        <p:spPr>
          <a:xfrm>
            <a:off x="6704895" y="4912613"/>
            <a:ext cx="54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9.</a:t>
            </a:r>
          </a:p>
        </p:txBody>
      </p:sp>
      <p:sp>
        <p:nvSpPr>
          <p:cNvPr id="225" name="TekstniOkvir 224">
            <a:extLst>
              <a:ext uri="{FF2B5EF4-FFF2-40B4-BE49-F238E27FC236}">
                <a16:creationId xmlns:a16="http://schemas.microsoft.com/office/drawing/2014/main" id="{BF8FA47E-D148-472E-883B-7C848ACE554B}"/>
              </a:ext>
            </a:extLst>
          </p:cNvPr>
          <p:cNvSpPr txBox="1"/>
          <p:nvPr/>
        </p:nvSpPr>
        <p:spPr>
          <a:xfrm>
            <a:off x="2858262" y="5533329"/>
            <a:ext cx="2789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Najveći organ na tijelu.</a:t>
            </a:r>
          </a:p>
        </p:txBody>
      </p:sp>
      <p:sp>
        <p:nvSpPr>
          <p:cNvPr id="226" name="Pravokutnik: nakošeni 225">
            <a:extLst>
              <a:ext uri="{FF2B5EF4-FFF2-40B4-BE49-F238E27FC236}">
                <a16:creationId xmlns:a16="http://schemas.microsoft.com/office/drawing/2014/main" id="{540EEA8E-8204-4C44-8AD9-627FDA1A7294}"/>
              </a:ext>
            </a:extLst>
          </p:cNvPr>
          <p:cNvSpPr/>
          <p:nvPr/>
        </p:nvSpPr>
        <p:spPr>
          <a:xfrm>
            <a:off x="7835132" y="489428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7" name="TekstniOkvir 226">
            <a:extLst>
              <a:ext uri="{FF2B5EF4-FFF2-40B4-BE49-F238E27FC236}">
                <a16:creationId xmlns:a16="http://schemas.microsoft.com/office/drawing/2014/main" id="{7C6932F0-0DED-4639-9F0B-8EF9345F5E8A}"/>
              </a:ext>
            </a:extLst>
          </p:cNvPr>
          <p:cNvSpPr txBox="1"/>
          <p:nvPr/>
        </p:nvSpPr>
        <p:spPr>
          <a:xfrm>
            <a:off x="7918648" y="489882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228" name="Pravokutnik: nakošeni 227">
            <a:extLst>
              <a:ext uri="{FF2B5EF4-FFF2-40B4-BE49-F238E27FC236}">
                <a16:creationId xmlns:a16="http://schemas.microsoft.com/office/drawing/2014/main" id="{12EE8438-8372-4569-B763-AB676EFDA627}"/>
              </a:ext>
            </a:extLst>
          </p:cNvPr>
          <p:cNvSpPr/>
          <p:nvPr/>
        </p:nvSpPr>
        <p:spPr>
          <a:xfrm>
            <a:off x="7205860" y="4895370"/>
            <a:ext cx="612559" cy="51257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9" name="TekstniOkvir 228">
            <a:extLst>
              <a:ext uri="{FF2B5EF4-FFF2-40B4-BE49-F238E27FC236}">
                <a16:creationId xmlns:a16="http://schemas.microsoft.com/office/drawing/2014/main" id="{77AF187E-8EAC-41F9-A5B9-C88C5258567F}"/>
              </a:ext>
            </a:extLst>
          </p:cNvPr>
          <p:cNvSpPr txBox="1"/>
          <p:nvPr/>
        </p:nvSpPr>
        <p:spPr>
          <a:xfrm>
            <a:off x="7309866" y="493900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233" name="Pravokutnik: nakošeni 232">
            <a:extLst>
              <a:ext uri="{FF2B5EF4-FFF2-40B4-BE49-F238E27FC236}">
                <a16:creationId xmlns:a16="http://schemas.microsoft.com/office/drawing/2014/main" id="{592F8292-CEA7-4C9D-A060-D11B277D2F89}"/>
              </a:ext>
            </a:extLst>
          </p:cNvPr>
          <p:cNvSpPr/>
          <p:nvPr/>
        </p:nvSpPr>
        <p:spPr>
          <a:xfrm>
            <a:off x="9104422" y="4894282"/>
            <a:ext cx="612559" cy="51257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4" name="TekstniOkvir 233">
            <a:extLst>
              <a:ext uri="{FF2B5EF4-FFF2-40B4-BE49-F238E27FC236}">
                <a16:creationId xmlns:a16="http://schemas.microsoft.com/office/drawing/2014/main" id="{F0E96929-D2BC-49A0-A1A7-8A2A6EF13BAB}"/>
              </a:ext>
            </a:extLst>
          </p:cNvPr>
          <p:cNvSpPr txBox="1"/>
          <p:nvPr/>
        </p:nvSpPr>
        <p:spPr>
          <a:xfrm>
            <a:off x="9195299" y="493792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236" name="TekstniOkvir 235">
            <a:extLst>
              <a:ext uri="{FF2B5EF4-FFF2-40B4-BE49-F238E27FC236}">
                <a16:creationId xmlns:a16="http://schemas.microsoft.com/office/drawing/2014/main" id="{8F33BDFC-756B-49DE-92BC-2614FD3A7B1D}"/>
              </a:ext>
            </a:extLst>
          </p:cNvPr>
          <p:cNvSpPr txBox="1"/>
          <p:nvPr/>
        </p:nvSpPr>
        <p:spPr>
          <a:xfrm>
            <a:off x="9489012" y="5139965"/>
            <a:ext cx="2789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Osjet nastao podraživanjem osjetilnih tjelešaca u koži.</a:t>
            </a:r>
          </a:p>
        </p:txBody>
      </p:sp>
      <p:sp>
        <p:nvSpPr>
          <p:cNvPr id="237" name="TekstniOkvir 236">
            <a:extLst>
              <a:ext uri="{FF2B5EF4-FFF2-40B4-BE49-F238E27FC236}">
                <a16:creationId xmlns:a16="http://schemas.microsoft.com/office/drawing/2014/main" id="{928F52C4-160B-4E86-881D-E8442B268E94}"/>
              </a:ext>
            </a:extLst>
          </p:cNvPr>
          <p:cNvSpPr txBox="1"/>
          <p:nvPr/>
        </p:nvSpPr>
        <p:spPr>
          <a:xfrm>
            <a:off x="6000208" y="6070214"/>
            <a:ext cx="70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10.</a:t>
            </a:r>
          </a:p>
        </p:txBody>
      </p:sp>
      <p:sp>
        <p:nvSpPr>
          <p:cNvPr id="89" name="TekstniOkvir 88">
            <a:extLst>
              <a:ext uri="{FF2B5EF4-FFF2-40B4-BE49-F238E27FC236}">
                <a16:creationId xmlns:a16="http://schemas.microsoft.com/office/drawing/2014/main" id="{CBC7C8F8-3AB2-4426-8337-48357E09CA56}"/>
              </a:ext>
            </a:extLst>
          </p:cNvPr>
          <p:cNvSpPr txBox="1"/>
          <p:nvPr/>
        </p:nvSpPr>
        <p:spPr>
          <a:xfrm>
            <a:off x="4699857" y="3983291"/>
            <a:ext cx="182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OSJETILA</a:t>
            </a:r>
          </a:p>
        </p:txBody>
      </p:sp>
    </p:spTree>
    <p:extLst>
      <p:ext uri="{BB962C8B-B14F-4D97-AF65-F5344CB8AC3E}">
        <p14:creationId xmlns:p14="http://schemas.microsoft.com/office/powerpoint/2010/main" val="23974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2" grpId="0"/>
      <p:bldP spid="76" grpId="0"/>
      <p:bldP spid="105" grpId="0"/>
      <p:bldP spid="118" grpId="0"/>
      <p:bldP spid="120" grpId="0"/>
      <p:bldP spid="123" grpId="0"/>
      <p:bldP spid="124" grpId="0"/>
      <p:bldP spid="126" grpId="0"/>
      <p:bldP spid="158" grpId="0"/>
      <p:bldP spid="160" grpId="0"/>
      <p:bldP spid="171" grpId="0"/>
      <p:bldP spid="193" grpId="0"/>
      <p:bldP spid="194" grpId="0"/>
      <p:bldP spid="272" grpId="0"/>
      <p:bldP spid="278" grpId="0"/>
      <p:bldP spid="300" grpId="0"/>
      <p:bldP spid="300" grpId="1"/>
      <p:bldP spid="301" grpId="0"/>
      <p:bldP spid="301" grpId="1"/>
      <p:bldP spid="302" grpId="0" build="allAtOnce"/>
      <p:bldP spid="304" grpId="0"/>
      <p:bldP spid="304" grpId="1"/>
      <p:bldP spid="307" grpId="0"/>
      <p:bldP spid="148" grpId="0"/>
      <p:bldP spid="151" grpId="0"/>
      <p:bldP spid="153" grpId="0"/>
      <p:bldP spid="155" grpId="0"/>
      <p:bldP spid="178" grpId="0"/>
      <p:bldP spid="187" grpId="0"/>
      <p:bldP spid="191" grpId="0"/>
      <p:bldP spid="195" grpId="0"/>
      <p:bldP spid="197" grpId="0"/>
      <p:bldP spid="199" grpId="0"/>
      <p:bldP spid="207" grpId="0"/>
      <p:bldP spid="208" grpId="0"/>
      <p:bldP spid="209" grpId="0"/>
      <p:bldP spid="209" grpId="1"/>
      <p:bldP spid="210" grpId="0"/>
      <p:bldP spid="210" grpId="1"/>
      <p:bldP spid="211" grpId="0"/>
      <p:bldP spid="211" grpId="1"/>
      <p:bldP spid="213" grpId="0"/>
      <p:bldP spid="220" grpId="0"/>
      <p:bldP spid="223" grpId="0"/>
      <p:bldP spid="225" grpId="0"/>
      <p:bldP spid="225" grpId="1"/>
      <p:bldP spid="227" grpId="0"/>
      <p:bldP spid="229" grpId="0"/>
      <p:bldP spid="234" grpId="0"/>
      <p:bldP spid="236" grpId="0"/>
      <p:bldP spid="236" grpId="1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F730CC4A-4C59-41F4-8468-CA9D637AF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75141"/>
              </p:ext>
            </p:extLst>
          </p:nvPr>
        </p:nvGraphicFramePr>
        <p:xfrm>
          <a:off x="1904591" y="971586"/>
          <a:ext cx="8516168" cy="39313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3032">
                  <a:extLst>
                    <a:ext uri="{9D8B030D-6E8A-4147-A177-3AD203B41FA5}">
                      <a16:colId xmlns:a16="http://schemas.microsoft.com/office/drawing/2014/main" val="659707642"/>
                    </a:ext>
                  </a:extLst>
                </a:gridCol>
                <a:gridCol w="2876568">
                  <a:extLst>
                    <a:ext uri="{9D8B030D-6E8A-4147-A177-3AD203B41FA5}">
                      <a16:colId xmlns:a16="http://schemas.microsoft.com/office/drawing/2014/main" val="1898112770"/>
                    </a:ext>
                  </a:extLst>
                </a:gridCol>
                <a:gridCol w="2876568">
                  <a:extLst>
                    <a:ext uri="{9D8B030D-6E8A-4147-A177-3AD203B41FA5}">
                      <a16:colId xmlns:a16="http://schemas.microsoft.com/office/drawing/2014/main" val="2199379420"/>
                    </a:ext>
                  </a:extLst>
                </a:gridCol>
              </a:tblGrid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šišmiši, kitovi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urođeno ponašanje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migracije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70600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err="1">
                          <a:solidFill>
                            <a:schemeClr val="bg1"/>
                          </a:solidFill>
                        </a:rPr>
                        <a:t>cijanobakterije</a:t>
                      </a:r>
                      <a:endParaRPr lang="hr-H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err="1">
                          <a:solidFill>
                            <a:schemeClr val="bg1"/>
                          </a:solidFill>
                        </a:rPr>
                        <a:t>magnetizam</a:t>
                      </a:r>
                      <a:endParaRPr lang="hr-H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stadij kukuljice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37302"/>
                  </a:ext>
                </a:extLst>
              </a:tr>
              <a:tr h="631614"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ptice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potpuna preobrazba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dojenje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3729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pčela, leptir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eholokacija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err="1">
                          <a:solidFill>
                            <a:schemeClr val="bg1"/>
                          </a:solidFill>
                        </a:rPr>
                        <a:t>stromatoliti</a:t>
                      </a:r>
                      <a:endParaRPr lang="hr-H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844047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instinkt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kisik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radarski sustavi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14378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89608427-A1B3-4D18-B842-742E59C8103B}"/>
              </a:ext>
            </a:extLst>
          </p:cNvPr>
          <p:cNvSpPr txBox="1"/>
          <p:nvPr/>
        </p:nvSpPr>
        <p:spPr>
          <a:xfrm>
            <a:off x="3552824" y="5532471"/>
            <a:ext cx="580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Poveži pojmove iz srednjeg stupca s pripadajućim pojmovima iz lijevog i desnog stupca.</a:t>
            </a:r>
          </a:p>
        </p:txBody>
      </p:sp>
    </p:spTree>
    <p:extLst>
      <p:ext uri="{BB962C8B-B14F-4D97-AF65-F5344CB8AC3E}">
        <p14:creationId xmlns:p14="http://schemas.microsoft.com/office/powerpoint/2010/main" val="36167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F730CC4A-4C59-41F4-8468-CA9D637AF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36547"/>
              </p:ext>
            </p:extLst>
          </p:nvPr>
        </p:nvGraphicFramePr>
        <p:xfrm>
          <a:off x="1904591" y="971586"/>
          <a:ext cx="8516168" cy="39313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3032">
                  <a:extLst>
                    <a:ext uri="{9D8B030D-6E8A-4147-A177-3AD203B41FA5}">
                      <a16:colId xmlns:a16="http://schemas.microsoft.com/office/drawing/2014/main" val="659707642"/>
                    </a:ext>
                  </a:extLst>
                </a:gridCol>
                <a:gridCol w="2876568">
                  <a:extLst>
                    <a:ext uri="{9D8B030D-6E8A-4147-A177-3AD203B41FA5}">
                      <a16:colId xmlns:a16="http://schemas.microsoft.com/office/drawing/2014/main" val="1898112770"/>
                    </a:ext>
                  </a:extLst>
                </a:gridCol>
                <a:gridCol w="2876568">
                  <a:extLst>
                    <a:ext uri="{9D8B030D-6E8A-4147-A177-3AD203B41FA5}">
                      <a16:colId xmlns:a16="http://schemas.microsoft.com/office/drawing/2014/main" val="2199379420"/>
                    </a:ext>
                  </a:extLst>
                </a:gridCol>
              </a:tblGrid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šišmiši, kitovi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urođeno ponašanje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migracije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70600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err="1">
                          <a:solidFill>
                            <a:schemeClr val="bg1"/>
                          </a:solidFill>
                        </a:rPr>
                        <a:t>cijanobakterije</a:t>
                      </a:r>
                      <a:endParaRPr lang="hr-H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err="1">
                          <a:solidFill>
                            <a:schemeClr val="bg1"/>
                          </a:solidFill>
                        </a:rPr>
                        <a:t>magnetizam</a:t>
                      </a:r>
                      <a:endParaRPr lang="hr-H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stadij kukuljice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37302"/>
                  </a:ext>
                </a:extLst>
              </a:tr>
              <a:tr h="631614"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ptice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potpuna preobrazba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dojenje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3729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pčela, leptir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eholokacija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err="1">
                          <a:solidFill>
                            <a:schemeClr val="bg1"/>
                          </a:solidFill>
                        </a:rPr>
                        <a:t>stromatoliti</a:t>
                      </a:r>
                      <a:endParaRPr lang="hr-H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844047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instinkt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kisik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radarski sustavi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14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9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F730CC4A-4C59-41F4-8468-CA9D637AF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1225"/>
              </p:ext>
            </p:extLst>
          </p:nvPr>
        </p:nvGraphicFramePr>
        <p:xfrm>
          <a:off x="1904591" y="971586"/>
          <a:ext cx="8516168" cy="40007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3032">
                  <a:extLst>
                    <a:ext uri="{9D8B030D-6E8A-4147-A177-3AD203B41FA5}">
                      <a16:colId xmlns:a16="http://schemas.microsoft.com/office/drawing/2014/main" val="659707642"/>
                    </a:ext>
                  </a:extLst>
                </a:gridCol>
                <a:gridCol w="2876568">
                  <a:extLst>
                    <a:ext uri="{9D8B030D-6E8A-4147-A177-3AD203B41FA5}">
                      <a16:colId xmlns:a16="http://schemas.microsoft.com/office/drawing/2014/main" val="1898112770"/>
                    </a:ext>
                  </a:extLst>
                </a:gridCol>
                <a:gridCol w="2876568">
                  <a:extLst>
                    <a:ext uri="{9D8B030D-6E8A-4147-A177-3AD203B41FA5}">
                      <a16:colId xmlns:a16="http://schemas.microsoft.com/office/drawing/2014/main" val="2199379420"/>
                    </a:ext>
                  </a:extLst>
                </a:gridCol>
              </a:tblGrid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hipofiza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adrenalin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dijabetes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70600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sjemenici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hormon rasta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spermiji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37302"/>
                  </a:ext>
                </a:extLst>
              </a:tr>
              <a:tr h="631614"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nadbubrežna žlijezda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inzulin/ </a:t>
                      </a:r>
                      <a:r>
                        <a:rPr lang="hr-HR" sz="2000" b="1" u="none" dirty="0" err="1">
                          <a:solidFill>
                            <a:schemeClr val="bg1"/>
                          </a:solidFill>
                        </a:rPr>
                        <a:t>glukagon</a:t>
                      </a:r>
                      <a:endParaRPr lang="hr-H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djeluje na rad drugih žlijezda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3729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štitnjača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testosteron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jod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844047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gušterača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gušavost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„stres hormon”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14378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89608427-A1B3-4D18-B842-742E59C8103B}"/>
              </a:ext>
            </a:extLst>
          </p:cNvPr>
          <p:cNvSpPr txBox="1"/>
          <p:nvPr/>
        </p:nvSpPr>
        <p:spPr>
          <a:xfrm>
            <a:off x="3552824" y="5532471"/>
            <a:ext cx="580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Poveži pojmove iz srednjeg stupca s pripadajućim pojmovima iz lijevog i desnog stupca.</a:t>
            </a:r>
          </a:p>
        </p:txBody>
      </p:sp>
    </p:spTree>
    <p:extLst>
      <p:ext uri="{BB962C8B-B14F-4D97-AF65-F5344CB8AC3E}">
        <p14:creationId xmlns:p14="http://schemas.microsoft.com/office/powerpoint/2010/main" val="7120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F730CC4A-4C59-41F4-8468-CA9D637AF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347603"/>
              </p:ext>
            </p:extLst>
          </p:nvPr>
        </p:nvGraphicFramePr>
        <p:xfrm>
          <a:off x="1837916" y="1264549"/>
          <a:ext cx="8516168" cy="40007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3032">
                  <a:extLst>
                    <a:ext uri="{9D8B030D-6E8A-4147-A177-3AD203B41FA5}">
                      <a16:colId xmlns:a16="http://schemas.microsoft.com/office/drawing/2014/main" val="659707642"/>
                    </a:ext>
                  </a:extLst>
                </a:gridCol>
                <a:gridCol w="2876568">
                  <a:extLst>
                    <a:ext uri="{9D8B030D-6E8A-4147-A177-3AD203B41FA5}">
                      <a16:colId xmlns:a16="http://schemas.microsoft.com/office/drawing/2014/main" val="1898112770"/>
                    </a:ext>
                  </a:extLst>
                </a:gridCol>
                <a:gridCol w="2876568">
                  <a:extLst>
                    <a:ext uri="{9D8B030D-6E8A-4147-A177-3AD203B41FA5}">
                      <a16:colId xmlns:a16="http://schemas.microsoft.com/office/drawing/2014/main" val="2199379420"/>
                    </a:ext>
                  </a:extLst>
                </a:gridCol>
              </a:tblGrid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hipofiza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adrenalin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dijabetes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70600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sjemenici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hormon rasta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spermiji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37302"/>
                  </a:ext>
                </a:extLst>
              </a:tr>
              <a:tr h="631614"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nadbubrežna žlijezda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inzulin/ </a:t>
                      </a:r>
                      <a:r>
                        <a:rPr lang="hr-HR" sz="2000" b="1" u="none" dirty="0" err="1">
                          <a:solidFill>
                            <a:schemeClr val="bg1"/>
                          </a:solidFill>
                        </a:rPr>
                        <a:t>glukagon</a:t>
                      </a:r>
                      <a:endParaRPr lang="hr-HR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djeluje na rad drugih žlijezda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3729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štitnjača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testosteron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jod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844047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gušterača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gušavost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„stres hormon”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14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niOkvir 16">
            <a:extLst>
              <a:ext uri="{FF2B5EF4-FFF2-40B4-BE49-F238E27FC236}">
                <a16:creationId xmlns:a16="http://schemas.microsoft.com/office/drawing/2014/main" id="{F62F541F-6909-4627-BFD1-00B9E108A418}"/>
              </a:ext>
            </a:extLst>
          </p:cNvPr>
          <p:cNvSpPr txBox="1"/>
          <p:nvPr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Biologija 8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0E62065-3CE3-4458-81B9-0C3CB851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33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DABA54E8-5E59-4C0D-B720-C683744A1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746711"/>
              </p:ext>
            </p:extLst>
          </p:nvPr>
        </p:nvGraphicFramePr>
        <p:xfrm>
          <a:off x="2139265" y="517119"/>
          <a:ext cx="8212901" cy="38979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0961">
                  <a:extLst>
                    <a:ext uri="{9D8B030D-6E8A-4147-A177-3AD203B41FA5}">
                      <a16:colId xmlns:a16="http://schemas.microsoft.com/office/drawing/2014/main" val="659707642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1898112770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3855367421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2573712219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703390971"/>
                    </a:ext>
                  </a:extLst>
                </a:gridCol>
              </a:tblGrid>
              <a:tr h="800075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JATO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ČOPOR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KRDO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STADO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PLOVA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46708"/>
                  </a:ext>
                </a:extLst>
              </a:tr>
              <a:tr h="1120109"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83037302"/>
                  </a:ext>
                </a:extLst>
              </a:tr>
              <a:tr h="857624">
                <a:tc>
                  <a:txBody>
                    <a:bodyPr/>
                    <a:lstStyle/>
                    <a:p>
                      <a:pPr algn="ctr"/>
                      <a:endParaRPr lang="hr-HR" sz="2000" u="none" dirty="0"/>
                    </a:p>
                    <a:p>
                      <a:pPr algn="ctr"/>
                      <a:endParaRPr lang="hr-HR" sz="2000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5473729"/>
                  </a:ext>
                </a:extLst>
              </a:tr>
              <a:tr h="1120109"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64844047"/>
                  </a:ext>
                </a:extLst>
              </a:tr>
            </a:tbl>
          </a:graphicData>
        </a:graphic>
      </p:graphicFrame>
      <p:sp>
        <p:nvSpPr>
          <p:cNvPr id="2" name="TekstniOkvir 1">
            <a:extLst>
              <a:ext uri="{FF2B5EF4-FFF2-40B4-BE49-F238E27FC236}">
                <a16:creationId xmlns:a16="http://schemas.microsoft.com/office/drawing/2014/main" id="{727EFEF2-FC91-4276-8451-173CC40BD97F}"/>
              </a:ext>
            </a:extLst>
          </p:cNvPr>
          <p:cNvSpPr txBox="1"/>
          <p:nvPr/>
        </p:nvSpPr>
        <p:spPr>
          <a:xfrm rot="1216894">
            <a:off x="3638550" y="5514975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HIJENE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8582A8B-D9F8-4C36-9B16-B08E3F5C4B3E}"/>
              </a:ext>
            </a:extLst>
          </p:cNvPr>
          <p:cNvSpPr txBox="1"/>
          <p:nvPr/>
        </p:nvSpPr>
        <p:spPr>
          <a:xfrm rot="20412770">
            <a:off x="1657351" y="5333910"/>
            <a:ext cx="120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SLONOVI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54AED60-6E70-4A80-A712-AEB5155B84C9}"/>
              </a:ext>
            </a:extLst>
          </p:cNvPr>
          <p:cNvSpPr txBox="1"/>
          <p:nvPr/>
        </p:nvSpPr>
        <p:spPr>
          <a:xfrm rot="20413132">
            <a:off x="5267325" y="5354915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LAVOVI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0D7411C2-F4E8-41C1-88E0-4699225C96DF}"/>
              </a:ext>
            </a:extLst>
          </p:cNvPr>
          <p:cNvSpPr txBox="1"/>
          <p:nvPr/>
        </p:nvSpPr>
        <p:spPr>
          <a:xfrm rot="20647940">
            <a:off x="8397904" y="5354915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VUKOVI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A81EE405-17CB-444F-A3D4-20E9D3F9E975}"/>
              </a:ext>
            </a:extLst>
          </p:cNvPr>
          <p:cNvSpPr txBox="1"/>
          <p:nvPr/>
        </p:nvSpPr>
        <p:spPr>
          <a:xfrm rot="1647565">
            <a:off x="10007244" y="5368519"/>
            <a:ext cx="13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ANTILOPE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06348C6-B824-4D05-BB37-D408FB5D67E9}"/>
              </a:ext>
            </a:extLst>
          </p:cNvPr>
          <p:cNvSpPr txBox="1"/>
          <p:nvPr/>
        </p:nvSpPr>
        <p:spPr>
          <a:xfrm>
            <a:off x="6980214" y="5555000"/>
            <a:ext cx="935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ZEBRE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021EE360-E015-4790-A335-34C239F3B9F0}"/>
              </a:ext>
            </a:extLst>
          </p:cNvPr>
          <p:cNvSpPr txBox="1"/>
          <p:nvPr/>
        </p:nvSpPr>
        <p:spPr>
          <a:xfrm rot="1216894">
            <a:off x="5802531" y="6141067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KRAVE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1C129931-588A-4A71-A801-70E794C75130}"/>
              </a:ext>
            </a:extLst>
          </p:cNvPr>
          <p:cNvSpPr txBox="1"/>
          <p:nvPr/>
        </p:nvSpPr>
        <p:spPr>
          <a:xfrm rot="1216894">
            <a:off x="8241735" y="6130903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SVINJE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94D0BC0E-A27E-4B8C-84FE-CA872D68CA0B}"/>
              </a:ext>
            </a:extLst>
          </p:cNvPr>
          <p:cNvSpPr txBox="1"/>
          <p:nvPr/>
        </p:nvSpPr>
        <p:spPr>
          <a:xfrm rot="1216894">
            <a:off x="673351" y="305432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OVCE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742F15E2-5DDA-4E5E-9AC8-069A048916E2}"/>
              </a:ext>
            </a:extLst>
          </p:cNvPr>
          <p:cNvSpPr txBox="1"/>
          <p:nvPr/>
        </p:nvSpPr>
        <p:spPr>
          <a:xfrm rot="20412770">
            <a:off x="10728558" y="2468865"/>
            <a:ext cx="120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SJENICE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EBF0C2A6-0828-453B-9EE3-90FD2727CFDA}"/>
              </a:ext>
            </a:extLst>
          </p:cNvPr>
          <p:cNvSpPr txBox="1"/>
          <p:nvPr/>
        </p:nvSpPr>
        <p:spPr>
          <a:xfrm rot="20412770">
            <a:off x="10631480" y="3621942"/>
            <a:ext cx="120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VRAPCI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4C21ABDF-69E8-4754-8716-A4AB5928952D}"/>
              </a:ext>
            </a:extLst>
          </p:cNvPr>
          <p:cNvSpPr txBox="1"/>
          <p:nvPr/>
        </p:nvSpPr>
        <p:spPr>
          <a:xfrm rot="2004324">
            <a:off x="942609" y="1841614"/>
            <a:ext cx="935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ZEBE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68B9CEB5-2041-4F2D-9495-D73634C5ED49}"/>
              </a:ext>
            </a:extLst>
          </p:cNvPr>
          <p:cNvSpPr txBox="1"/>
          <p:nvPr/>
        </p:nvSpPr>
        <p:spPr>
          <a:xfrm rot="20412770">
            <a:off x="945903" y="4444045"/>
            <a:ext cx="120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SRDELA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15448479-D9AE-405F-ABC7-5EDC9246B9D0}"/>
              </a:ext>
            </a:extLst>
          </p:cNvPr>
          <p:cNvSpPr txBox="1"/>
          <p:nvPr/>
        </p:nvSpPr>
        <p:spPr>
          <a:xfrm rot="1181805">
            <a:off x="10471414" y="1316582"/>
            <a:ext cx="120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INĆUNI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3D492482-71AC-4153-BE9E-E3309D0204A2}"/>
              </a:ext>
            </a:extLst>
          </p:cNvPr>
          <p:cNvSpPr txBox="1"/>
          <p:nvPr/>
        </p:nvSpPr>
        <p:spPr>
          <a:xfrm>
            <a:off x="2762249" y="1543050"/>
            <a:ext cx="713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Svrstaj ponuđene životinje zajednici kojoj pripadaju.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4C44D513-D7CD-4BF6-A4A6-94E4DB072D68}"/>
              </a:ext>
            </a:extLst>
          </p:cNvPr>
          <p:cNvSpPr txBox="1"/>
          <p:nvPr/>
        </p:nvSpPr>
        <p:spPr>
          <a:xfrm>
            <a:off x="2777658" y="5995598"/>
            <a:ext cx="93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SKUŠE</a:t>
            </a:r>
          </a:p>
        </p:txBody>
      </p:sp>
    </p:spTree>
    <p:extLst>
      <p:ext uri="{BB962C8B-B14F-4D97-AF65-F5344CB8AC3E}">
        <p14:creationId xmlns:p14="http://schemas.microsoft.com/office/powerpoint/2010/main" val="13699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6754CA46-5A6F-42D7-A07E-101E2424C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26660"/>
              </p:ext>
            </p:extLst>
          </p:nvPr>
        </p:nvGraphicFramePr>
        <p:xfrm>
          <a:off x="2225086" y="1300904"/>
          <a:ext cx="8212901" cy="38979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0961">
                  <a:extLst>
                    <a:ext uri="{9D8B030D-6E8A-4147-A177-3AD203B41FA5}">
                      <a16:colId xmlns:a16="http://schemas.microsoft.com/office/drawing/2014/main" val="659707642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1898112770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3855367421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2573712219"/>
                    </a:ext>
                  </a:extLst>
                </a:gridCol>
                <a:gridCol w="1640485">
                  <a:extLst>
                    <a:ext uri="{9D8B030D-6E8A-4147-A177-3AD203B41FA5}">
                      <a16:colId xmlns:a16="http://schemas.microsoft.com/office/drawing/2014/main" val="703390971"/>
                    </a:ext>
                  </a:extLst>
                </a:gridCol>
              </a:tblGrid>
              <a:tr h="800075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JATO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ČOPOR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KRDO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STADO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PLOVA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46708"/>
                  </a:ext>
                </a:extLst>
              </a:tr>
              <a:tr h="1120109"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ZEBE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LAVOVI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SLONOVI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KRAVE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SRDELE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83037302"/>
                  </a:ext>
                </a:extLst>
              </a:tr>
              <a:tr h="857624"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SJENICE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VUKOVI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ZEBRE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OVCE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INĆUNI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5473729"/>
                  </a:ext>
                </a:extLst>
              </a:tr>
              <a:tr h="1120109"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VRAPCI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HIJENE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ANTILOPE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SVINJE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SKUŠE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64844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5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1156</TotalTime>
  <Words>951</Words>
  <Application>Microsoft Office PowerPoint</Application>
  <PresentationFormat>Široki zaslon</PresentationFormat>
  <Paragraphs>689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Tw Cen MT</vt:lpstr>
      <vt:lpstr>Kružnica</vt:lpstr>
      <vt:lpstr>1_Kružnica</vt:lpstr>
      <vt:lpstr>SISTEMATIZACIJA NASTAVNIH SADRŽAJA II. POLUGODIŠTA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OČUVATI FUNKCIJU MOKRAĆNOG SUSTAVA</dc:title>
  <dc:creator>Korisnik</dc:creator>
  <cp:lastModifiedBy>Korisnik</cp:lastModifiedBy>
  <cp:revision>213</cp:revision>
  <cp:lastPrinted>2020-08-09T18:57:51Z</cp:lastPrinted>
  <dcterms:created xsi:type="dcterms:W3CDTF">2020-06-05T18:10:44Z</dcterms:created>
  <dcterms:modified xsi:type="dcterms:W3CDTF">2020-08-09T21:53:46Z</dcterms:modified>
</cp:coreProperties>
</file>